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303" r:id="rId2"/>
    <p:sldId id="361" r:id="rId3"/>
    <p:sldId id="362" r:id="rId4"/>
    <p:sldId id="363" r:id="rId5"/>
    <p:sldId id="368" r:id="rId6"/>
    <p:sldId id="369" r:id="rId7"/>
    <p:sldId id="367" r:id="rId8"/>
    <p:sldId id="366" r:id="rId9"/>
    <p:sldId id="364" r:id="rId10"/>
    <p:sldId id="365" r:id="rId11"/>
    <p:sldId id="375" r:id="rId12"/>
    <p:sldId id="370" r:id="rId13"/>
    <p:sldId id="371" r:id="rId14"/>
    <p:sldId id="373" r:id="rId15"/>
    <p:sldId id="358" r:id="rId16"/>
    <p:sldId id="357" r:id="rId17"/>
    <p:sldId id="359" r:id="rId18"/>
    <p:sldId id="376" r:id="rId19"/>
    <p:sldId id="374" r:id="rId20"/>
    <p:sldId id="317" r:id="rId21"/>
    <p:sldId id="356" r:id="rId22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5876C0AE-68B0-48E2-A0C3-48F00A2C0FF2}">
          <p14:sldIdLst>
            <p14:sldId id="303"/>
            <p14:sldId id="361"/>
            <p14:sldId id="362"/>
            <p14:sldId id="363"/>
            <p14:sldId id="368"/>
            <p14:sldId id="369"/>
            <p14:sldId id="367"/>
            <p14:sldId id="366"/>
            <p14:sldId id="364"/>
            <p14:sldId id="365"/>
            <p14:sldId id="375"/>
            <p14:sldId id="370"/>
            <p14:sldId id="371"/>
            <p14:sldId id="373"/>
            <p14:sldId id="358"/>
            <p14:sldId id="357"/>
            <p14:sldId id="359"/>
            <p14:sldId id="376"/>
            <p14:sldId id="374"/>
            <p14:sldId id="317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C993"/>
    <a:srgbClr val="7B003F"/>
    <a:srgbClr val="A5A5A5"/>
    <a:srgbClr val="999AB9"/>
    <a:srgbClr val="C0C0C0"/>
    <a:srgbClr val="FF6600"/>
    <a:srgbClr val="FFB600"/>
    <a:srgbClr val="FF9900"/>
    <a:srgbClr val="C81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2058" autoAdjust="0"/>
  </p:normalViewPr>
  <p:slideViewPr>
    <p:cSldViewPr snapToObjects="1" showGuides="1">
      <p:cViewPr varScale="1">
        <p:scale>
          <a:sx n="106" d="100"/>
          <a:sy n="106" d="100"/>
        </p:scale>
        <p:origin x="1524" y="114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43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Microorganisms in spoiled beverage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Yeasts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Bacteria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Molds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Mycotoxins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Pathogens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ScaleX="177940" custLinFactNeighborX="-2664" custLinFactNeighborY="-50983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5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5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5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5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5"/>
      <dgm:spPr/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5">
        <dgm:presLayoutVars>
          <dgm:chPref val="3"/>
        </dgm:presLayoutVars>
      </dgm:prSet>
      <dgm:spPr/>
    </dgm:pt>
    <dgm:pt modelId="{5B3B0D7F-0A60-4C5F-9D5E-C9C36089C273}" type="pres">
      <dgm:prSet presAssocID="{DE222775-B809-4CE4-81A0-03DD63DB5A6F}" presName="rootConnector" presStyleLbl="node2" presStyleIdx="4" presStyleCnt="5"/>
      <dgm:spPr/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D0FC3F20-0E0F-44F9-BEF7-74B51DC768C8}" type="presOf" srcId="{A0F91663-7B4F-43DA-9BB1-09A4A3F47BC1}" destId="{FB9DB190-6619-4253-BF03-6D700D12F394}" srcOrd="0" destOrd="0" presId="urn:microsoft.com/office/officeart/2005/8/layout/orgChart1"/>
    <dgm:cxn modelId="{EE6FF429-B55F-41BC-848A-019CB71C7539}" type="presOf" srcId="{F40D2A51-6937-4C17-B364-5FEC03B0265D}" destId="{EDCF438B-73D3-4495-BBAD-950DBA6D5826}" srcOrd="0" destOrd="0" presId="urn:microsoft.com/office/officeart/2005/8/layout/orgChart1"/>
    <dgm:cxn modelId="{B4B77A2B-08D1-446C-B2D3-B1E89CFA2643}" type="presOf" srcId="{F40D2A51-6937-4C17-B364-5FEC03B0265D}" destId="{360B759E-3B7B-4793-86D1-26E50DEC9B14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6698AD4C-D220-4D29-959F-9497A4EB0120}" type="presOf" srcId="{A08A4185-7E18-4CEF-A3EA-C6A5DEFF1039}" destId="{BF23806B-8A8E-4CB2-B819-C21F30C5BFC4}" srcOrd="1" destOrd="0" presId="urn:microsoft.com/office/officeart/2005/8/layout/orgChart1"/>
    <dgm:cxn modelId="{B1036271-EB70-46D1-97E4-1C82B736A248}" type="presOf" srcId="{7123CA9B-EBB3-4E2B-9567-9C78AD359B6F}" destId="{5121CCE1-183F-4580-8C31-5F3D51624942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21397C59-6E93-4FE4-BF3E-86F44EB56A8B}" type="presOf" srcId="{A0F91663-7B4F-43DA-9BB1-09A4A3F47BC1}" destId="{786F502A-2CFD-46C9-95C0-1796816F2FD6}" srcOrd="1" destOrd="0" presId="urn:microsoft.com/office/officeart/2005/8/layout/orgChart1"/>
    <dgm:cxn modelId="{7504087B-3768-46E3-96EC-FF70EAD60E3E}" type="presOf" srcId="{DF10A53D-DFE4-48C9-8121-48228C2240BD}" destId="{E51B0418-39DB-4951-831D-A2C25083B976}" srcOrd="0" destOrd="0" presId="urn:microsoft.com/office/officeart/2005/8/layout/orgChart1"/>
    <dgm:cxn modelId="{9E0B1E7D-CC83-46FD-92E2-B20243EE9DAB}" type="presOf" srcId="{719C77D7-5C59-4ADE-AD97-FF32FB64C450}" destId="{AFE6C4D2-37FC-450F-9E96-D726FE19CB52}" srcOrd="0" destOrd="0" presId="urn:microsoft.com/office/officeart/2005/8/layout/orgChart1"/>
    <dgm:cxn modelId="{17C65E82-ADBE-4BAD-B236-C1FB6E3CDED9}" type="presOf" srcId="{8216C9AF-8402-4453-B6E1-7DA30C6AEE51}" destId="{CACA6E20-72A2-4A6C-9774-9D43FAD82AB4}" srcOrd="0" destOrd="0" presId="urn:microsoft.com/office/officeart/2005/8/layout/orgChart1"/>
    <dgm:cxn modelId="{F2266B82-9ECB-4BB1-885D-74E33FC123D3}" type="presOf" srcId="{845A661D-E7A1-4A06-868F-FF7E24FA14A6}" destId="{A3D00BC0-8FB4-4AC9-AA94-65A7CB687156}" srcOrd="0" destOrd="0" presId="urn:microsoft.com/office/officeart/2005/8/layout/orgChart1"/>
    <dgm:cxn modelId="{E9645385-2449-48F2-A4E1-F5D5AF7F14B2}" type="presOf" srcId="{DB389879-F217-4888-86AB-F44ED5804C12}" destId="{528BADFA-7856-4067-B990-120A18DD2DDC}" srcOrd="0" destOrd="0" presId="urn:microsoft.com/office/officeart/2005/8/layout/orgChart1"/>
    <dgm:cxn modelId="{99900788-D76D-40A6-BCB0-0CC910CB8905}" type="presOf" srcId="{A08A4185-7E18-4CEF-A3EA-C6A5DEFF1039}" destId="{E0CB6379-124A-4D37-8DB8-59D5A2D221DD}" srcOrd="0" destOrd="0" presId="urn:microsoft.com/office/officeart/2005/8/layout/orgChart1"/>
    <dgm:cxn modelId="{F88E8C9B-3F60-4857-A21A-2EC096B41AF7}" type="presOf" srcId="{4FA2AE2C-8262-4898-B0C4-6DC24658A70E}" destId="{39DF734D-32D1-4E23-A0C7-B2CD8665F971}" srcOrd="0" destOrd="0" presId="urn:microsoft.com/office/officeart/2005/8/layout/orgChart1"/>
    <dgm:cxn modelId="{90012F9C-2C22-4618-8E82-CB2AA5144311}" type="presOf" srcId="{DE222775-B809-4CE4-81A0-03DD63DB5A6F}" destId="{5B3B0D7F-0A60-4C5F-9D5E-C9C36089C273}" srcOrd="1" destOrd="0" presId="urn:microsoft.com/office/officeart/2005/8/layout/orgChart1"/>
    <dgm:cxn modelId="{ED3B3A9D-9F09-4F2A-B116-01303CFBEF7C}" type="presOf" srcId="{DE222775-B809-4CE4-81A0-03DD63DB5A6F}" destId="{214870C6-6C80-4481-9C48-49D5B3D6AF1A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EEE51FCF-5B0E-46AB-A2D6-AF92566A4534}" type="presOf" srcId="{DB389879-F217-4888-86AB-F44ED5804C12}" destId="{CBBFA1DF-9515-489B-A2DC-434BB1DEFC33}" srcOrd="1" destOrd="0" presId="urn:microsoft.com/office/officeart/2005/8/layout/orgChart1"/>
    <dgm:cxn modelId="{DDF7CFE2-7A58-403B-AB02-49CD3A6A5A1A}" type="presOf" srcId="{DF10A53D-DFE4-48C9-8121-48228C2240BD}" destId="{551600F6-6263-4F20-A124-BA336DCF44C3}" srcOrd="1" destOrd="0" presId="urn:microsoft.com/office/officeart/2005/8/layout/orgChart1"/>
    <dgm:cxn modelId="{63AED3EB-2FB6-49BD-90A9-0808BBF58CB6}" type="presOf" srcId="{0815230E-BD20-41A7-9E2E-81CA7F13F50B}" destId="{23D279D9-F2C4-4E48-8D32-3CF0E17F61CF}" srcOrd="0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25BF9164-1D7A-40CB-BD0E-DE7BDA64F290}" type="presParOf" srcId="{5121CCE1-183F-4580-8C31-5F3D51624942}" destId="{E0B37369-DBC9-4F51-A72C-CB9423663BF2}" srcOrd="0" destOrd="0" presId="urn:microsoft.com/office/officeart/2005/8/layout/orgChart1"/>
    <dgm:cxn modelId="{463E1B81-533E-4521-BB51-540852DFD1F4}" type="presParOf" srcId="{E0B37369-DBC9-4F51-A72C-CB9423663BF2}" destId="{555BEDAA-7596-4950-9A21-97DD63C555FC}" srcOrd="0" destOrd="0" presId="urn:microsoft.com/office/officeart/2005/8/layout/orgChart1"/>
    <dgm:cxn modelId="{4487AE7C-325A-4692-BDE5-0E3B32FEAF43}" type="presParOf" srcId="{555BEDAA-7596-4950-9A21-97DD63C555FC}" destId="{528BADFA-7856-4067-B990-120A18DD2DDC}" srcOrd="0" destOrd="0" presId="urn:microsoft.com/office/officeart/2005/8/layout/orgChart1"/>
    <dgm:cxn modelId="{02E2FB61-BC8B-4338-A9EC-580C38AE57EB}" type="presParOf" srcId="{555BEDAA-7596-4950-9A21-97DD63C555FC}" destId="{CBBFA1DF-9515-489B-A2DC-434BB1DEFC33}" srcOrd="1" destOrd="0" presId="urn:microsoft.com/office/officeart/2005/8/layout/orgChart1"/>
    <dgm:cxn modelId="{8F07BD5C-5C0C-411F-9ECE-E4C232BA3BB7}" type="presParOf" srcId="{E0B37369-DBC9-4F51-A72C-CB9423663BF2}" destId="{18751663-D2FE-454F-87BF-4F48142432C8}" srcOrd="1" destOrd="0" presId="urn:microsoft.com/office/officeart/2005/8/layout/orgChart1"/>
    <dgm:cxn modelId="{8F7285BB-AEB1-4FD9-B224-589A6B6065B3}" type="presParOf" srcId="{18751663-D2FE-454F-87BF-4F48142432C8}" destId="{AFE6C4D2-37FC-450F-9E96-D726FE19CB52}" srcOrd="0" destOrd="0" presId="urn:microsoft.com/office/officeart/2005/8/layout/orgChart1"/>
    <dgm:cxn modelId="{3F840BB6-F247-4C12-ABDA-B71323EA0D74}" type="presParOf" srcId="{18751663-D2FE-454F-87BF-4F48142432C8}" destId="{9746B30D-F145-4192-983A-60481A075338}" srcOrd="1" destOrd="0" presId="urn:microsoft.com/office/officeart/2005/8/layout/orgChart1"/>
    <dgm:cxn modelId="{E0FA462B-7050-488A-95B9-4ABF48BD797F}" type="presParOf" srcId="{9746B30D-F145-4192-983A-60481A075338}" destId="{5FAAD569-4E0A-443F-906D-A1438EC17CF7}" srcOrd="0" destOrd="0" presId="urn:microsoft.com/office/officeart/2005/8/layout/orgChart1"/>
    <dgm:cxn modelId="{5FDA583A-5278-41DB-8AC5-A99FB308B0E0}" type="presParOf" srcId="{5FAAD569-4E0A-443F-906D-A1438EC17CF7}" destId="{FB9DB190-6619-4253-BF03-6D700D12F394}" srcOrd="0" destOrd="0" presId="urn:microsoft.com/office/officeart/2005/8/layout/orgChart1"/>
    <dgm:cxn modelId="{8EAD69A6-31B1-49DA-A9D2-DF52040F6781}" type="presParOf" srcId="{5FAAD569-4E0A-443F-906D-A1438EC17CF7}" destId="{786F502A-2CFD-46C9-95C0-1796816F2FD6}" srcOrd="1" destOrd="0" presId="urn:microsoft.com/office/officeart/2005/8/layout/orgChart1"/>
    <dgm:cxn modelId="{40B348C9-AB9E-46F5-8B32-7EB61849DAF6}" type="presParOf" srcId="{9746B30D-F145-4192-983A-60481A075338}" destId="{DBEBF946-8FF9-45F2-8EE4-64D000845F12}" srcOrd="1" destOrd="0" presId="urn:microsoft.com/office/officeart/2005/8/layout/orgChart1"/>
    <dgm:cxn modelId="{38802EAD-531F-4A5A-B277-782426CD5080}" type="presParOf" srcId="{9746B30D-F145-4192-983A-60481A075338}" destId="{A563D3F0-A4C6-48F9-92B1-637C4439D714}" srcOrd="2" destOrd="0" presId="urn:microsoft.com/office/officeart/2005/8/layout/orgChart1"/>
    <dgm:cxn modelId="{891843FD-7D46-465C-AAD2-382B84FEA166}" type="presParOf" srcId="{18751663-D2FE-454F-87BF-4F48142432C8}" destId="{A3D00BC0-8FB4-4AC9-AA94-65A7CB687156}" srcOrd="2" destOrd="0" presId="urn:microsoft.com/office/officeart/2005/8/layout/orgChart1"/>
    <dgm:cxn modelId="{71713E60-1F3A-47D5-A351-1676075A83EF}" type="presParOf" srcId="{18751663-D2FE-454F-87BF-4F48142432C8}" destId="{EA94EE9D-F27E-4D36-B7F9-8D81819D53A1}" srcOrd="3" destOrd="0" presId="urn:microsoft.com/office/officeart/2005/8/layout/orgChart1"/>
    <dgm:cxn modelId="{2B8A4055-394F-482A-A859-3B91112C2934}" type="presParOf" srcId="{EA94EE9D-F27E-4D36-B7F9-8D81819D53A1}" destId="{EBABE4F7-275B-470C-BF42-1CEE767D5253}" srcOrd="0" destOrd="0" presId="urn:microsoft.com/office/officeart/2005/8/layout/orgChart1"/>
    <dgm:cxn modelId="{35E018F6-F2D4-40FC-B9B2-ABA119AEA3E4}" type="presParOf" srcId="{EBABE4F7-275B-470C-BF42-1CEE767D5253}" destId="{E0CB6379-124A-4D37-8DB8-59D5A2D221DD}" srcOrd="0" destOrd="0" presId="urn:microsoft.com/office/officeart/2005/8/layout/orgChart1"/>
    <dgm:cxn modelId="{5E867307-E90E-4310-8525-FE485D275D99}" type="presParOf" srcId="{EBABE4F7-275B-470C-BF42-1CEE767D5253}" destId="{BF23806B-8A8E-4CB2-B819-C21F30C5BFC4}" srcOrd="1" destOrd="0" presId="urn:microsoft.com/office/officeart/2005/8/layout/orgChart1"/>
    <dgm:cxn modelId="{A13EF560-7B15-4E18-8E0D-E13531BDC69A}" type="presParOf" srcId="{EA94EE9D-F27E-4D36-B7F9-8D81819D53A1}" destId="{37DBCA6E-4352-4113-8AC4-901921917666}" srcOrd="1" destOrd="0" presId="urn:microsoft.com/office/officeart/2005/8/layout/orgChart1"/>
    <dgm:cxn modelId="{7F946C70-196E-42C2-B861-FD37AD50369D}" type="presParOf" srcId="{EA94EE9D-F27E-4D36-B7F9-8D81819D53A1}" destId="{115EC7D8-6287-4728-974E-B83E8F53F0CC}" srcOrd="2" destOrd="0" presId="urn:microsoft.com/office/officeart/2005/8/layout/orgChart1"/>
    <dgm:cxn modelId="{2F185330-B862-4532-B98A-6D2571F83212}" type="presParOf" srcId="{18751663-D2FE-454F-87BF-4F48142432C8}" destId="{23D279D9-F2C4-4E48-8D32-3CF0E17F61CF}" srcOrd="4" destOrd="0" presId="urn:microsoft.com/office/officeart/2005/8/layout/orgChart1"/>
    <dgm:cxn modelId="{36729200-AF7E-4D29-B3F1-6F672F63622E}" type="presParOf" srcId="{18751663-D2FE-454F-87BF-4F48142432C8}" destId="{1BF0810A-C37F-4C9F-B667-C6AE64D1094C}" srcOrd="5" destOrd="0" presId="urn:microsoft.com/office/officeart/2005/8/layout/orgChart1"/>
    <dgm:cxn modelId="{5DA551D5-68D1-4520-8666-A754B55CDC89}" type="presParOf" srcId="{1BF0810A-C37F-4C9F-B667-C6AE64D1094C}" destId="{A44E4D22-2891-4F5C-813E-7C385675B350}" srcOrd="0" destOrd="0" presId="urn:microsoft.com/office/officeart/2005/8/layout/orgChart1"/>
    <dgm:cxn modelId="{2AEF32B5-A533-4ED4-BE1E-478B662F580B}" type="presParOf" srcId="{A44E4D22-2891-4F5C-813E-7C385675B350}" destId="{EDCF438B-73D3-4495-BBAD-950DBA6D5826}" srcOrd="0" destOrd="0" presId="urn:microsoft.com/office/officeart/2005/8/layout/orgChart1"/>
    <dgm:cxn modelId="{6B486FAA-7945-4298-AD03-9BFE9C6CF96B}" type="presParOf" srcId="{A44E4D22-2891-4F5C-813E-7C385675B350}" destId="{360B759E-3B7B-4793-86D1-26E50DEC9B14}" srcOrd="1" destOrd="0" presId="urn:microsoft.com/office/officeart/2005/8/layout/orgChart1"/>
    <dgm:cxn modelId="{BFB6E535-AD95-40B2-BC9B-A61DF9537524}" type="presParOf" srcId="{1BF0810A-C37F-4C9F-B667-C6AE64D1094C}" destId="{1881D5E4-7D78-469E-B6FE-7998B06508DA}" srcOrd="1" destOrd="0" presId="urn:microsoft.com/office/officeart/2005/8/layout/orgChart1"/>
    <dgm:cxn modelId="{57DEF039-EAEC-42A9-96B1-3DA66D415FCD}" type="presParOf" srcId="{1BF0810A-C37F-4C9F-B667-C6AE64D1094C}" destId="{1405BB41-410F-44FE-B2C0-657D7600AD5D}" srcOrd="2" destOrd="0" presId="urn:microsoft.com/office/officeart/2005/8/layout/orgChart1"/>
    <dgm:cxn modelId="{82956A23-D0E6-4637-9135-E0E65A7C27DD}" type="presParOf" srcId="{18751663-D2FE-454F-87BF-4F48142432C8}" destId="{39DF734D-32D1-4E23-A0C7-B2CD8665F971}" srcOrd="6" destOrd="0" presId="urn:microsoft.com/office/officeart/2005/8/layout/orgChart1"/>
    <dgm:cxn modelId="{0548CD70-094D-4F62-A4B6-1B040680F411}" type="presParOf" srcId="{18751663-D2FE-454F-87BF-4F48142432C8}" destId="{92E54B09-E158-4ADE-9989-AB8A253BAA37}" srcOrd="7" destOrd="0" presId="urn:microsoft.com/office/officeart/2005/8/layout/orgChart1"/>
    <dgm:cxn modelId="{EDEE55C8-7B0F-4C79-8328-F01A763A6E9D}" type="presParOf" srcId="{92E54B09-E158-4ADE-9989-AB8A253BAA37}" destId="{5F33910A-DABF-49DD-8A3E-6208122C3C45}" srcOrd="0" destOrd="0" presId="urn:microsoft.com/office/officeart/2005/8/layout/orgChart1"/>
    <dgm:cxn modelId="{0E163B5C-4DC0-4905-AB8A-7D55A13970B1}" type="presParOf" srcId="{5F33910A-DABF-49DD-8A3E-6208122C3C45}" destId="{E51B0418-39DB-4951-831D-A2C25083B976}" srcOrd="0" destOrd="0" presId="urn:microsoft.com/office/officeart/2005/8/layout/orgChart1"/>
    <dgm:cxn modelId="{C6E9743B-98A0-436E-9781-D42C6A496585}" type="presParOf" srcId="{5F33910A-DABF-49DD-8A3E-6208122C3C45}" destId="{551600F6-6263-4F20-A124-BA336DCF44C3}" srcOrd="1" destOrd="0" presId="urn:microsoft.com/office/officeart/2005/8/layout/orgChart1"/>
    <dgm:cxn modelId="{57BC3582-FDAC-47F9-AB1B-4C3676D26E97}" type="presParOf" srcId="{92E54B09-E158-4ADE-9989-AB8A253BAA37}" destId="{A3C6EED4-B13E-4EE1-BAEE-8717F37EBA6D}" srcOrd="1" destOrd="0" presId="urn:microsoft.com/office/officeart/2005/8/layout/orgChart1"/>
    <dgm:cxn modelId="{93FF1CE8-CBC8-44F9-A8CF-13DD2BBA39E3}" type="presParOf" srcId="{92E54B09-E158-4ADE-9989-AB8A253BAA37}" destId="{DA516A69-DF60-4FBD-B52A-2E5EE9A7E311}" srcOrd="2" destOrd="0" presId="urn:microsoft.com/office/officeart/2005/8/layout/orgChart1"/>
    <dgm:cxn modelId="{B0C322D7-0621-45B0-9AF5-0FAA4E01F94C}" type="presParOf" srcId="{18751663-D2FE-454F-87BF-4F48142432C8}" destId="{CACA6E20-72A2-4A6C-9774-9D43FAD82AB4}" srcOrd="8" destOrd="0" presId="urn:microsoft.com/office/officeart/2005/8/layout/orgChart1"/>
    <dgm:cxn modelId="{97C7446B-2C9B-4A78-9A8F-6E1A9693854B}" type="presParOf" srcId="{18751663-D2FE-454F-87BF-4F48142432C8}" destId="{4E8427B4-E2EF-4724-93A5-F6141D0BE139}" srcOrd="9" destOrd="0" presId="urn:microsoft.com/office/officeart/2005/8/layout/orgChart1"/>
    <dgm:cxn modelId="{DC15AFDF-96E9-4E4D-9EDF-F2E72311C2A8}" type="presParOf" srcId="{4E8427B4-E2EF-4724-93A5-F6141D0BE139}" destId="{AD982467-7EB8-4787-9350-7B2506393167}" srcOrd="0" destOrd="0" presId="urn:microsoft.com/office/officeart/2005/8/layout/orgChart1"/>
    <dgm:cxn modelId="{79A611CE-A0C6-4E90-A6FD-C5392CBB3ED3}" type="presParOf" srcId="{AD982467-7EB8-4787-9350-7B2506393167}" destId="{214870C6-6C80-4481-9C48-49D5B3D6AF1A}" srcOrd="0" destOrd="0" presId="urn:microsoft.com/office/officeart/2005/8/layout/orgChart1"/>
    <dgm:cxn modelId="{0CFBBB69-1093-4861-9987-08CAABA3072D}" type="presParOf" srcId="{AD982467-7EB8-4787-9350-7B2506393167}" destId="{5B3B0D7F-0A60-4C5F-9D5E-C9C36089C273}" srcOrd="1" destOrd="0" presId="urn:microsoft.com/office/officeart/2005/8/layout/orgChart1"/>
    <dgm:cxn modelId="{2BD3D336-A878-43E6-A262-A58D49FCDBBF}" type="presParOf" srcId="{4E8427B4-E2EF-4724-93A5-F6141D0BE139}" destId="{8B798A37-0EE5-4BDB-8DAA-798C3FFCF54C}" srcOrd="1" destOrd="0" presId="urn:microsoft.com/office/officeart/2005/8/layout/orgChart1"/>
    <dgm:cxn modelId="{1934A50F-E85E-4255-9380-9223560346B0}" type="presParOf" srcId="{4E8427B4-E2EF-4724-93A5-F6141D0BE139}" destId="{C39BFF19-079E-4B5B-A92A-058EE45609BA}" srcOrd="2" destOrd="0" presId="urn:microsoft.com/office/officeart/2005/8/layout/orgChart1"/>
    <dgm:cxn modelId="{4258661E-3CAC-4B17-ADAE-3E70EE55593F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Components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sensors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2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Microprocessor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capacitors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Infrared network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Software</a:t>
          </a: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</dgm:pt>
    <dgm:pt modelId="{CBBFA1DF-9515-489B-A2DC-434BB1DEFC33}" type="pres">
      <dgm:prSet presAssocID="{DB389879-F217-4888-86AB-F44ED5804C12}" presName="rootConnector1" presStyleLbl="node1" presStyleIdx="0" presStyleCnt="0"/>
      <dgm:spPr/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</dgm:pt>
    <dgm:pt modelId="{786F502A-2CFD-46C9-95C0-1796816F2FD6}" type="pres">
      <dgm:prSet presAssocID="{A0F91663-7B4F-43DA-9BB1-09A4A3F47BC1}" presName="rootConnector" presStyleLbl="node2" presStyleIdx="0" presStyleCnt="5"/>
      <dgm:spPr/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</dgm:pt>
    <dgm:pt modelId="{BF23806B-8A8E-4CB2-B819-C21F30C5BFC4}" type="pres">
      <dgm:prSet presAssocID="{A08A4185-7E18-4CEF-A3EA-C6A5DEFF1039}" presName="rootConnector" presStyleLbl="node2" presStyleIdx="1" presStyleCnt="5"/>
      <dgm:spPr/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</dgm:pt>
    <dgm:pt modelId="{360B759E-3B7B-4793-86D1-26E50DEC9B14}" type="pres">
      <dgm:prSet presAssocID="{F40D2A51-6937-4C17-B364-5FEC03B0265D}" presName="rootConnector" presStyleLbl="node2" presStyleIdx="2" presStyleCnt="5"/>
      <dgm:spPr/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</dgm:pt>
    <dgm:pt modelId="{551600F6-6263-4F20-A124-BA336DCF44C3}" type="pres">
      <dgm:prSet presAssocID="{DF10A53D-DFE4-48C9-8121-48228C2240BD}" presName="rootConnector" presStyleLbl="node2" presStyleIdx="3" presStyleCnt="5"/>
      <dgm:spPr/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4" presStyleCnt="5"/>
      <dgm:spPr/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4" presStyleCnt="5">
        <dgm:presLayoutVars>
          <dgm:chPref val="3"/>
        </dgm:presLayoutVars>
      </dgm:prSet>
      <dgm:spPr/>
    </dgm:pt>
    <dgm:pt modelId="{BDCA0E23-51AB-45AA-B7A0-6C646E57E4F6}" type="pres">
      <dgm:prSet presAssocID="{EC6F9534-1AA5-4F85-9D49-AC871E962F15}" presName="rootConnector" presStyleLbl="node2" presStyleIdx="4" presStyleCnt="5"/>
      <dgm:spPr/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55025B01-BD5F-4D18-B2C8-149DCD8EFF73}" type="presOf" srcId="{0815230E-BD20-41A7-9E2E-81CA7F13F50B}" destId="{23D279D9-F2C4-4E48-8D32-3CF0E17F61CF}" srcOrd="0" destOrd="0" presId="urn:microsoft.com/office/officeart/2005/8/layout/orgChart1"/>
    <dgm:cxn modelId="{439AD401-C42F-4619-B3FA-DE841B37B8B5}" type="presOf" srcId="{845A661D-E7A1-4A06-868F-FF7E24FA14A6}" destId="{A3D00BC0-8FB4-4AC9-AA94-65A7CB687156}" srcOrd="0" destOrd="0" presId="urn:microsoft.com/office/officeart/2005/8/layout/orgChart1"/>
    <dgm:cxn modelId="{7819FE18-FD33-4104-84F1-DA70D640D99F}" type="presOf" srcId="{DB389879-F217-4888-86AB-F44ED5804C12}" destId="{CBBFA1DF-9515-489B-A2DC-434BB1DEFC33}" srcOrd="1" destOrd="0" presId="urn:microsoft.com/office/officeart/2005/8/layout/orgChart1"/>
    <dgm:cxn modelId="{ED6A1321-2775-421B-A9FB-F55840A4F7B3}" type="presOf" srcId="{F40D2A51-6937-4C17-B364-5FEC03B0265D}" destId="{360B759E-3B7B-4793-86D1-26E50DEC9B14}" srcOrd="1" destOrd="0" presId="urn:microsoft.com/office/officeart/2005/8/layout/orgChart1"/>
    <dgm:cxn modelId="{800DA52C-FCA5-4D43-ADF9-93AFF872D42C}" type="presOf" srcId="{4FA2AE2C-8262-4898-B0C4-6DC24658A70E}" destId="{39DF734D-32D1-4E23-A0C7-B2CD8665F971}" srcOrd="0" destOrd="0" presId="urn:microsoft.com/office/officeart/2005/8/layout/orgChart1"/>
    <dgm:cxn modelId="{3102242E-D3D7-4A60-8562-E69468447AD9}" type="presOf" srcId="{EC6F9534-1AA5-4F85-9D49-AC871E962F15}" destId="{BDCA0E23-51AB-45AA-B7A0-6C646E57E4F6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D42C3763-C4F5-47AE-96DB-571B29FA99DB}" type="presOf" srcId="{DF10A53D-DFE4-48C9-8121-48228C2240BD}" destId="{E51B0418-39DB-4951-831D-A2C25083B976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F8F6866-D349-47ED-8B7E-E8D76DD03DB0}" type="presOf" srcId="{719C77D7-5C59-4ADE-AD97-FF32FB64C450}" destId="{AFE6C4D2-37FC-450F-9E96-D726FE19CB52}" srcOrd="0" destOrd="0" presId="urn:microsoft.com/office/officeart/2005/8/layout/orgChart1"/>
    <dgm:cxn modelId="{31E66A48-7E49-455D-9086-DC4B8D4825DF}" type="presOf" srcId="{A0F91663-7B4F-43DA-9BB1-09A4A3F47BC1}" destId="{FB9DB190-6619-4253-BF03-6D700D12F394}" srcOrd="0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8287037F-89B8-41F9-B7B1-B9BE778C62DA}" type="presOf" srcId="{DB389879-F217-4888-86AB-F44ED5804C12}" destId="{528BADFA-7856-4067-B990-120A18DD2DDC}" srcOrd="0" destOrd="0" presId="urn:microsoft.com/office/officeart/2005/8/layout/orgChart1"/>
    <dgm:cxn modelId="{B1438782-C7AA-4FEA-B8E7-CDBF3CA32DBC}" type="presOf" srcId="{E3FF0E1D-4EA8-425E-A2A0-8987297AA56F}" destId="{FD749E1C-0EC2-48A2-852B-E01C13E0E322}" srcOrd="0" destOrd="0" presId="urn:microsoft.com/office/officeart/2005/8/layout/orgChart1"/>
    <dgm:cxn modelId="{A9B21D89-4054-4AC2-9498-467EEC0B304C}" type="presOf" srcId="{DF10A53D-DFE4-48C9-8121-48228C2240BD}" destId="{551600F6-6263-4F20-A124-BA336DCF44C3}" srcOrd="1" destOrd="0" presId="urn:microsoft.com/office/officeart/2005/8/layout/orgChart1"/>
    <dgm:cxn modelId="{46A7569A-4ECA-4E9A-8B47-992ED7A29E4A}" srcId="{DB389879-F217-4888-86AB-F44ED5804C12}" destId="{EC6F9534-1AA5-4F85-9D49-AC871E962F15}" srcOrd="4" destOrd="0" parTransId="{E3FF0E1D-4EA8-425E-A2A0-8987297AA56F}" sibTransId="{E0304A53-AE1F-44A3-94E5-015DA8AE69D1}"/>
    <dgm:cxn modelId="{663A48C3-ABE0-461C-809E-5AA5C1A32495}" type="presOf" srcId="{EC6F9534-1AA5-4F85-9D49-AC871E962F15}" destId="{4A1FBD43-EB9E-4269-8DDD-F134549E5072}" srcOrd="0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F6CBB5C7-6A12-48FD-A65A-B088DA01BDDD}" type="presOf" srcId="{A08A4185-7E18-4CEF-A3EA-C6A5DEFF1039}" destId="{E0CB6379-124A-4D37-8DB8-59D5A2D221DD}" srcOrd="0" destOrd="0" presId="urn:microsoft.com/office/officeart/2005/8/layout/orgChart1"/>
    <dgm:cxn modelId="{8EA54DC8-CB43-4EED-BD09-7D0A01E3C16D}" type="presOf" srcId="{A08A4185-7E18-4CEF-A3EA-C6A5DEFF1039}" destId="{BF23806B-8A8E-4CB2-B819-C21F30C5BFC4}" srcOrd="1" destOrd="0" presId="urn:microsoft.com/office/officeart/2005/8/layout/orgChart1"/>
    <dgm:cxn modelId="{707605DF-64A1-422C-B657-C29DC4779C1E}" type="presOf" srcId="{7123CA9B-EBB3-4E2B-9567-9C78AD359B6F}" destId="{5121CCE1-183F-4580-8C31-5F3D51624942}" srcOrd="0" destOrd="0" presId="urn:microsoft.com/office/officeart/2005/8/layout/orgChart1"/>
    <dgm:cxn modelId="{0F45D0EE-58BE-4AA9-808F-A2BCB1329309}" type="presOf" srcId="{F40D2A51-6937-4C17-B364-5FEC03B0265D}" destId="{EDCF438B-73D3-4495-BBAD-950DBA6D5826}" srcOrd="0" destOrd="0" presId="urn:microsoft.com/office/officeart/2005/8/layout/orgChart1"/>
    <dgm:cxn modelId="{13D8AEFA-634D-41E6-9B01-86D14774F5A7}" type="presOf" srcId="{A0F91663-7B4F-43DA-9BB1-09A4A3F47BC1}" destId="{786F502A-2CFD-46C9-95C0-1796816F2FD6}" srcOrd="1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7D326A4A-8282-40D9-8871-CE16A71ACD33}" type="presParOf" srcId="{5121CCE1-183F-4580-8C31-5F3D51624942}" destId="{E0B37369-DBC9-4F51-A72C-CB9423663BF2}" srcOrd="0" destOrd="0" presId="urn:microsoft.com/office/officeart/2005/8/layout/orgChart1"/>
    <dgm:cxn modelId="{0390B277-B51A-450E-AAB4-19E49983BD52}" type="presParOf" srcId="{E0B37369-DBC9-4F51-A72C-CB9423663BF2}" destId="{555BEDAA-7596-4950-9A21-97DD63C555FC}" srcOrd="0" destOrd="0" presId="urn:microsoft.com/office/officeart/2005/8/layout/orgChart1"/>
    <dgm:cxn modelId="{E1647593-AE86-4670-9BC4-C9CC9964EB64}" type="presParOf" srcId="{555BEDAA-7596-4950-9A21-97DD63C555FC}" destId="{528BADFA-7856-4067-B990-120A18DD2DDC}" srcOrd="0" destOrd="0" presId="urn:microsoft.com/office/officeart/2005/8/layout/orgChart1"/>
    <dgm:cxn modelId="{E7F54CAF-890F-46EA-9F94-31436A374F60}" type="presParOf" srcId="{555BEDAA-7596-4950-9A21-97DD63C555FC}" destId="{CBBFA1DF-9515-489B-A2DC-434BB1DEFC33}" srcOrd="1" destOrd="0" presId="urn:microsoft.com/office/officeart/2005/8/layout/orgChart1"/>
    <dgm:cxn modelId="{44482735-FAB8-456B-AC00-1C7A98EE4E36}" type="presParOf" srcId="{E0B37369-DBC9-4F51-A72C-CB9423663BF2}" destId="{18751663-D2FE-454F-87BF-4F48142432C8}" srcOrd="1" destOrd="0" presId="urn:microsoft.com/office/officeart/2005/8/layout/orgChart1"/>
    <dgm:cxn modelId="{D4E26EC4-C0A9-421C-B863-87EC36F46C37}" type="presParOf" srcId="{18751663-D2FE-454F-87BF-4F48142432C8}" destId="{AFE6C4D2-37FC-450F-9E96-D726FE19CB52}" srcOrd="0" destOrd="0" presId="urn:microsoft.com/office/officeart/2005/8/layout/orgChart1"/>
    <dgm:cxn modelId="{DBB1A7FE-008A-4B27-ADB3-E4ECCEED6D43}" type="presParOf" srcId="{18751663-D2FE-454F-87BF-4F48142432C8}" destId="{9746B30D-F145-4192-983A-60481A075338}" srcOrd="1" destOrd="0" presId="urn:microsoft.com/office/officeart/2005/8/layout/orgChart1"/>
    <dgm:cxn modelId="{43859EDE-B8B8-42AC-9DC8-67C33AE122B0}" type="presParOf" srcId="{9746B30D-F145-4192-983A-60481A075338}" destId="{5FAAD569-4E0A-443F-906D-A1438EC17CF7}" srcOrd="0" destOrd="0" presId="urn:microsoft.com/office/officeart/2005/8/layout/orgChart1"/>
    <dgm:cxn modelId="{17B40D2C-4418-4ACD-B7EE-34CB628394D2}" type="presParOf" srcId="{5FAAD569-4E0A-443F-906D-A1438EC17CF7}" destId="{FB9DB190-6619-4253-BF03-6D700D12F394}" srcOrd="0" destOrd="0" presId="urn:microsoft.com/office/officeart/2005/8/layout/orgChart1"/>
    <dgm:cxn modelId="{A6303DA6-59C5-4805-B198-60864C60459A}" type="presParOf" srcId="{5FAAD569-4E0A-443F-906D-A1438EC17CF7}" destId="{786F502A-2CFD-46C9-95C0-1796816F2FD6}" srcOrd="1" destOrd="0" presId="urn:microsoft.com/office/officeart/2005/8/layout/orgChart1"/>
    <dgm:cxn modelId="{64AF9BD6-83F5-45EF-A670-7D08134CEA36}" type="presParOf" srcId="{9746B30D-F145-4192-983A-60481A075338}" destId="{DBEBF946-8FF9-45F2-8EE4-64D000845F12}" srcOrd="1" destOrd="0" presId="urn:microsoft.com/office/officeart/2005/8/layout/orgChart1"/>
    <dgm:cxn modelId="{939F7239-CFBE-4167-991F-8E6939E1450F}" type="presParOf" srcId="{9746B30D-F145-4192-983A-60481A075338}" destId="{A563D3F0-A4C6-48F9-92B1-637C4439D714}" srcOrd="2" destOrd="0" presId="urn:microsoft.com/office/officeart/2005/8/layout/orgChart1"/>
    <dgm:cxn modelId="{B04FF2E6-2E6D-4FB9-9D89-F432C69E66B9}" type="presParOf" srcId="{18751663-D2FE-454F-87BF-4F48142432C8}" destId="{A3D00BC0-8FB4-4AC9-AA94-65A7CB687156}" srcOrd="2" destOrd="0" presId="urn:microsoft.com/office/officeart/2005/8/layout/orgChart1"/>
    <dgm:cxn modelId="{DEB229E0-DEBF-4B30-8B8A-5A1D1129879A}" type="presParOf" srcId="{18751663-D2FE-454F-87BF-4F48142432C8}" destId="{EA94EE9D-F27E-4D36-B7F9-8D81819D53A1}" srcOrd="3" destOrd="0" presId="urn:microsoft.com/office/officeart/2005/8/layout/orgChart1"/>
    <dgm:cxn modelId="{75E296F0-D30A-4436-86C1-09C61889EC59}" type="presParOf" srcId="{EA94EE9D-F27E-4D36-B7F9-8D81819D53A1}" destId="{EBABE4F7-275B-470C-BF42-1CEE767D5253}" srcOrd="0" destOrd="0" presId="urn:microsoft.com/office/officeart/2005/8/layout/orgChart1"/>
    <dgm:cxn modelId="{06C07507-B1AD-41B4-AFB1-6702E0F73E1E}" type="presParOf" srcId="{EBABE4F7-275B-470C-BF42-1CEE767D5253}" destId="{E0CB6379-124A-4D37-8DB8-59D5A2D221DD}" srcOrd="0" destOrd="0" presId="urn:microsoft.com/office/officeart/2005/8/layout/orgChart1"/>
    <dgm:cxn modelId="{B4EFA582-C59F-4C3C-A9FA-FD67084A6E7E}" type="presParOf" srcId="{EBABE4F7-275B-470C-BF42-1CEE767D5253}" destId="{BF23806B-8A8E-4CB2-B819-C21F30C5BFC4}" srcOrd="1" destOrd="0" presId="urn:microsoft.com/office/officeart/2005/8/layout/orgChart1"/>
    <dgm:cxn modelId="{A9993FEA-B5BD-45D3-B28F-5265DB9AF004}" type="presParOf" srcId="{EA94EE9D-F27E-4D36-B7F9-8D81819D53A1}" destId="{37DBCA6E-4352-4113-8AC4-901921917666}" srcOrd="1" destOrd="0" presId="urn:microsoft.com/office/officeart/2005/8/layout/orgChart1"/>
    <dgm:cxn modelId="{07946B3F-0811-437C-98C8-345BF3535E38}" type="presParOf" srcId="{EA94EE9D-F27E-4D36-B7F9-8D81819D53A1}" destId="{115EC7D8-6287-4728-974E-B83E8F53F0CC}" srcOrd="2" destOrd="0" presId="urn:microsoft.com/office/officeart/2005/8/layout/orgChart1"/>
    <dgm:cxn modelId="{D57D4812-2D1B-48A2-AEFB-FF768B1F3234}" type="presParOf" srcId="{18751663-D2FE-454F-87BF-4F48142432C8}" destId="{23D279D9-F2C4-4E48-8D32-3CF0E17F61CF}" srcOrd="4" destOrd="0" presId="urn:microsoft.com/office/officeart/2005/8/layout/orgChart1"/>
    <dgm:cxn modelId="{61726A70-1C5E-4C41-8673-4CFF51DB2E2E}" type="presParOf" srcId="{18751663-D2FE-454F-87BF-4F48142432C8}" destId="{1BF0810A-C37F-4C9F-B667-C6AE64D1094C}" srcOrd="5" destOrd="0" presId="urn:microsoft.com/office/officeart/2005/8/layout/orgChart1"/>
    <dgm:cxn modelId="{955543C4-49C7-4F13-ACBC-580FDCBA6CAB}" type="presParOf" srcId="{1BF0810A-C37F-4C9F-B667-C6AE64D1094C}" destId="{A44E4D22-2891-4F5C-813E-7C385675B350}" srcOrd="0" destOrd="0" presId="urn:microsoft.com/office/officeart/2005/8/layout/orgChart1"/>
    <dgm:cxn modelId="{60761F6B-4AF6-4F29-BE9A-108B665B59DE}" type="presParOf" srcId="{A44E4D22-2891-4F5C-813E-7C385675B350}" destId="{EDCF438B-73D3-4495-BBAD-950DBA6D5826}" srcOrd="0" destOrd="0" presId="urn:microsoft.com/office/officeart/2005/8/layout/orgChart1"/>
    <dgm:cxn modelId="{C041F4EF-8880-4A1D-87C0-766742AA46E4}" type="presParOf" srcId="{A44E4D22-2891-4F5C-813E-7C385675B350}" destId="{360B759E-3B7B-4793-86D1-26E50DEC9B14}" srcOrd="1" destOrd="0" presId="urn:microsoft.com/office/officeart/2005/8/layout/orgChart1"/>
    <dgm:cxn modelId="{F17CDE63-8AEF-497D-8C35-B1336E7B4155}" type="presParOf" srcId="{1BF0810A-C37F-4C9F-B667-C6AE64D1094C}" destId="{1881D5E4-7D78-469E-B6FE-7998B06508DA}" srcOrd="1" destOrd="0" presId="urn:microsoft.com/office/officeart/2005/8/layout/orgChart1"/>
    <dgm:cxn modelId="{9B8B9FEC-BB5B-44F0-A806-4751CC0B8649}" type="presParOf" srcId="{1BF0810A-C37F-4C9F-B667-C6AE64D1094C}" destId="{1405BB41-410F-44FE-B2C0-657D7600AD5D}" srcOrd="2" destOrd="0" presId="urn:microsoft.com/office/officeart/2005/8/layout/orgChart1"/>
    <dgm:cxn modelId="{07E1E50F-1E6B-401E-A6F3-3E164841E94A}" type="presParOf" srcId="{18751663-D2FE-454F-87BF-4F48142432C8}" destId="{39DF734D-32D1-4E23-A0C7-B2CD8665F971}" srcOrd="6" destOrd="0" presId="urn:microsoft.com/office/officeart/2005/8/layout/orgChart1"/>
    <dgm:cxn modelId="{D4066DF2-9F0B-4F1A-91BA-906329820A13}" type="presParOf" srcId="{18751663-D2FE-454F-87BF-4F48142432C8}" destId="{92E54B09-E158-4ADE-9989-AB8A253BAA37}" srcOrd="7" destOrd="0" presId="urn:microsoft.com/office/officeart/2005/8/layout/orgChart1"/>
    <dgm:cxn modelId="{BD9A122E-C950-4EE7-8210-8AE7447329E1}" type="presParOf" srcId="{92E54B09-E158-4ADE-9989-AB8A253BAA37}" destId="{5F33910A-DABF-49DD-8A3E-6208122C3C45}" srcOrd="0" destOrd="0" presId="urn:microsoft.com/office/officeart/2005/8/layout/orgChart1"/>
    <dgm:cxn modelId="{9013EC54-A8DB-4279-8D84-05B2E18EDA10}" type="presParOf" srcId="{5F33910A-DABF-49DD-8A3E-6208122C3C45}" destId="{E51B0418-39DB-4951-831D-A2C25083B976}" srcOrd="0" destOrd="0" presId="urn:microsoft.com/office/officeart/2005/8/layout/orgChart1"/>
    <dgm:cxn modelId="{F0E1D5B6-EBAC-41CF-90DE-BACE6A86A4A1}" type="presParOf" srcId="{5F33910A-DABF-49DD-8A3E-6208122C3C45}" destId="{551600F6-6263-4F20-A124-BA336DCF44C3}" srcOrd="1" destOrd="0" presId="urn:microsoft.com/office/officeart/2005/8/layout/orgChart1"/>
    <dgm:cxn modelId="{D64DC7BB-F2D6-4982-9817-D87C50DCAAA5}" type="presParOf" srcId="{92E54B09-E158-4ADE-9989-AB8A253BAA37}" destId="{A3C6EED4-B13E-4EE1-BAEE-8717F37EBA6D}" srcOrd="1" destOrd="0" presId="urn:microsoft.com/office/officeart/2005/8/layout/orgChart1"/>
    <dgm:cxn modelId="{57D3A785-0516-4428-872E-A743AA0919E7}" type="presParOf" srcId="{92E54B09-E158-4ADE-9989-AB8A253BAA37}" destId="{DA516A69-DF60-4FBD-B52A-2E5EE9A7E311}" srcOrd="2" destOrd="0" presId="urn:microsoft.com/office/officeart/2005/8/layout/orgChart1"/>
    <dgm:cxn modelId="{A020478C-FD58-408B-AF6D-B67FD90FE722}" type="presParOf" srcId="{18751663-D2FE-454F-87BF-4F48142432C8}" destId="{FD749E1C-0EC2-48A2-852B-E01C13E0E322}" srcOrd="8" destOrd="0" presId="urn:microsoft.com/office/officeart/2005/8/layout/orgChart1"/>
    <dgm:cxn modelId="{DAA3B8A2-045F-4CA6-AA91-13FA719E94B2}" type="presParOf" srcId="{18751663-D2FE-454F-87BF-4F48142432C8}" destId="{4A0839F2-4095-4719-85E1-B96E168FFE9D}" srcOrd="9" destOrd="0" presId="urn:microsoft.com/office/officeart/2005/8/layout/orgChart1"/>
    <dgm:cxn modelId="{6F517448-0E54-440E-9EF7-20BC7C102BC0}" type="presParOf" srcId="{4A0839F2-4095-4719-85E1-B96E168FFE9D}" destId="{88248728-44CB-4DCC-AD4D-6C99B4AFF12B}" srcOrd="0" destOrd="0" presId="urn:microsoft.com/office/officeart/2005/8/layout/orgChart1"/>
    <dgm:cxn modelId="{A1B3C0B0-91BD-4D24-BE1F-5EA8BCE16DF1}" type="presParOf" srcId="{88248728-44CB-4DCC-AD4D-6C99B4AFF12B}" destId="{4A1FBD43-EB9E-4269-8DDD-F134549E5072}" srcOrd="0" destOrd="0" presId="urn:microsoft.com/office/officeart/2005/8/layout/orgChart1"/>
    <dgm:cxn modelId="{B3F6CEC5-AB5D-4D57-A521-62263F3F8B1A}" type="presParOf" srcId="{88248728-44CB-4DCC-AD4D-6C99B4AFF12B}" destId="{BDCA0E23-51AB-45AA-B7A0-6C646E57E4F6}" srcOrd="1" destOrd="0" presId="urn:microsoft.com/office/officeart/2005/8/layout/orgChart1"/>
    <dgm:cxn modelId="{4297F1DA-7E5A-4822-93D7-FE28CE927548}" type="presParOf" srcId="{4A0839F2-4095-4719-85E1-B96E168FFE9D}" destId="{978CBC77-9C2F-4350-97C4-9FCBD25166C5}" srcOrd="1" destOrd="0" presId="urn:microsoft.com/office/officeart/2005/8/layout/orgChart1"/>
    <dgm:cxn modelId="{A2239090-AB40-4671-91A5-EEA7F653C49F}" type="presParOf" srcId="{4A0839F2-4095-4719-85E1-B96E168FFE9D}" destId="{FEFAE78A-972D-4830-983E-675725BDD8CB}" srcOrd="2" destOrd="0" presId="urn:microsoft.com/office/officeart/2005/8/layout/orgChart1"/>
    <dgm:cxn modelId="{138E7B05-662A-40D6-9352-4932D96F416A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A6E20-72A2-4A6C-9774-9D43FAD82AB4}">
      <dsp:nvSpPr>
        <dsp:cNvPr id="0" name=""/>
        <dsp:cNvSpPr/>
      </dsp:nvSpPr>
      <dsp:spPr>
        <a:xfrm>
          <a:off x="4097645" y="1202146"/>
          <a:ext cx="3464392" cy="65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632"/>
              </a:lnTo>
              <a:lnTo>
                <a:pt x="3464392" y="509632"/>
              </a:lnTo>
              <a:lnTo>
                <a:pt x="3464392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097645" y="1202146"/>
          <a:ext cx="1751057" cy="65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632"/>
              </a:lnTo>
              <a:lnTo>
                <a:pt x="1751057" y="509632"/>
              </a:lnTo>
              <a:lnTo>
                <a:pt x="1751057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4051925" y="1202146"/>
          <a:ext cx="91440" cy="6583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9632"/>
              </a:lnTo>
              <a:lnTo>
                <a:pt x="83441" y="509632"/>
              </a:lnTo>
              <a:lnTo>
                <a:pt x="83441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422032" y="1202146"/>
          <a:ext cx="1675613" cy="658310"/>
        </a:xfrm>
        <a:custGeom>
          <a:avLst/>
          <a:gdLst/>
          <a:ahLst/>
          <a:cxnLst/>
          <a:rect l="0" t="0" r="0" b="0"/>
          <a:pathLst>
            <a:path>
              <a:moveTo>
                <a:pt x="1675613" y="0"/>
              </a:moveTo>
              <a:lnTo>
                <a:pt x="1675613" y="509632"/>
              </a:lnTo>
              <a:lnTo>
                <a:pt x="0" y="509632"/>
              </a:lnTo>
              <a:lnTo>
                <a:pt x="0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708696" y="1202146"/>
          <a:ext cx="3388949" cy="658310"/>
        </a:xfrm>
        <a:custGeom>
          <a:avLst/>
          <a:gdLst/>
          <a:ahLst/>
          <a:cxnLst/>
          <a:rect l="0" t="0" r="0" b="0"/>
          <a:pathLst>
            <a:path>
              <a:moveTo>
                <a:pt x="3388949" y="0"/>
              </a:moveTo>
              <a:lnTo>
                <a:pt x="3388949" y="509632"/>
              </a:lnTo>
              <a:lnTo>
                <a:pt x="0" y="509632"/>
              </a:lnTo>
              <a:lnTo>
                <a:pt x="0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2837848" y="494156"/>
          <a:ext cx="2519594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Microorganisms in spoiled beverage</a:t>
          </a:r>
        </a:p>
      </dsp:txBody>
      <dsp:txXfrm>
        <a:off x="2837848" y="494156"/>
        <a:ext cx="2519594" cy="707989"/>
      </dsp:txXfrm>
    </dsp:sp>
    <dsp:sp modelId="{FB9DB190-6619-4253-BF03-6D700D12F394}">
      <dsp:nvSpPr>
        <dsp:cNvPr id="0" name=""/>
        <dsp:cNvSpPr/>
      </dsp:nvSpPr>
      <dsp:spPr>
        <a:xfrm>
          <a:off x="706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Yeasts</a:t>
          </a:r>
        </a:p>
      </dsp:txBody>
      <dsp:txXfrm>
        <a:off x="706" y="1860456"/>
        <a:ext cx="1415979" cy="707989"/>
      </dsp:txXfrm>
    </dsp:sp>
    <dsp:sp modelId="{E0CB6379-124A-4D37-8DB8-59D5A2D221DD}">
      <dsp:nvSpPr>
        <dsp:cNvPr id="0" name=""/>
        <dsp:cNvSpPr/>
      </dsp:nvSpPr>
      <dsp:spPr>
        <a:xfrm>
          <a:off x="1714042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Bacteria</a:t>
          </a:r>
        </a:p>
      </dsp:txBody>
      <dsp:txXfrm>
        <a:off x="1714042" y="1860456"/>
        <a:ext cx="1415979" cy="707989"/>
      </dsp:txXfrm>
    </dsp:sp>
    <dsp:sp modelId="{EDCF438B-73D3-4495-BBAD-950DBA6D5826}">
      <dsp:nvSpPr>
        <dsp:cNvPr id="0" name=""/>
        <dsp:cNvSpPr/>
      </dsp:nvSpPr>
      <dsp:spPr>
        <a:xfrm>
          <a:off x="3427377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Molds</a:t>
          </a:r>
        </a:p>
      </dsp:txBody>
      <dsp:txXfrm>
        <a:off x="3427377" y="1860456"/>
        <a:ext cx="1415979" cy="707989"/>
      </dsp:txXfrm>
    </dsp:sp>
    <dsp:sp modelId="{E51B0418-39DB-4951-831D-A2C25083B976}">
      <dsp:nvSpPr>
        <dsp:cNvPr id="0" name=""/>
        <dsp:cNvSpPr/>
      </dsp:nvSpPr>
      <dsp:spPr>
        <a:xfrm>
          <a:off x="5140713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Mycotoxins</a:t>
          </a:r>
        </a:p>
      </dsp:txBody>
      <dsp:txXfrm>
        <a:off x="5140713" y="1860456"/>
        <a:ext cx="1415979" cy="707989"/>
      </dsp:txXfrm>
    </dsp:sp>
    <dsp:sp modelId="{214870C6-6C80-4481-9C48-49D5B3D6AF1A}">
      <dsp:nvSpPr>
        <dsp:cNvPr id="0" name=""/>
        <dsp:cNvSpPr/>
      </dsp:nvSpPr>
      <dsp:spPr>
        <a:xfrm>
          <a:off x="6854048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Pathogens</a:t>
          </a:r>
        </a:p>
      </dsp:txBody>
      <dsp:txXfrm>
        <a:off x="6854048" y="1860456"/>
        <a:ext cx="1415979" cy="7079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69408" y="947273"/>
          <a:ext cx="3541852" cy="35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90"/>
              </a:lnTo>
              <a:lnTo>
                <a:pt x="3541852" y="201390"/>
              </a:lnTo>
              <a:lnTo>
                <a:pt x="3541852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69408" y="947273"/>
          <a:ext cx="1794707" cy="35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90"/>
              </a:lnTo>
              <a:lnTo>
                <a:pt x="1794707" y="201390"/>
              </a:lnTo>
              <a:lnTo>
                <a:pt x="1794707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4123688" y="947273"/>
          <a:ext cx="91440" cy="3530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390"/>
              </a:lnTo>
              <a:lnTo>
                <a:pt x="93282" y="201390"/>
              </a:lnTo>
              <a:lnTo>
                <a:pt x="93282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469826" y="947273"/>
          <a:ext cx="1699582" cy="353002"/>
        </a:xfrm>
        <a:custGeom>
          <a:avLst/>
          <a:gdLst/>
          <a:ahLst/>
          <a:cxnLst/>
          <a:rect l="0" t="0" r="0" b="0"/>
          <a:pathLst>
            <a:path>
              <a:moveTo>
                <a:pt x="1699582" y="0"/>
              </a:moveTo>
              <a:lnTo>
                <a:pt x="1699582" y="201390"/>
              </a:lnTo>
              <a:lnTo>
                <a:pt x="0" y="201390"/>
              </a:lnTo>
              <a:lnTo>
                <a:pt x="0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722681" y="947273"/>
          <a:ext cx="3446726" cy="353002"/>
        </a:xfrm>
        <a:custGeom>
          <a:avLst/>
          <a:gdLst/>
          <a:ahLst/>
          <a:cxnLst/>
          <a:rect l="0" t="0" r="0" b="0"/>
          <a:pathLst>
            <a:path>
              <a:moveTo>
                <a:pt x="3446726" y="0"/>
              </a:moveTo>
              <a:lnTo>
                <a:pt x="3446726" y="201390"/>
              </a:lnTo>
              <a:lnTo>
                <a:pt x="0" y="201390"/>
              </a:lnTo>
              <a:lnTo>
                <a:pt x="0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447447" y="225312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Components</a:t>
          </a:r>
        </a:p>
      </dsp:txBody>
      <dsp:txXfrm>
        <a:off x="3447447" y="225312"/>
        <a:ext cx="1443921" cy="721960"/>
      </dsp:txXfrm>
    </dsp:sp>
    <dsp:sp modelId="{FB9DB190-6619-4253-BF03-6D700D12F394}">
      <dsp:nvSpPr>
        <dsp:cNvPr id="0" name=""/>
        <dsp:cNvSpPr/>
      </dsp:nvSpPr>
      <dsp:spPr>
        <a:xfrm>
          <a:off x="720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sensors</a:t>
          </a:r>
        </a:p>
      </dsp:txBody>
      <dsp:txXfrm>
        <a:off x="720" y="1300275"/>
        <a:ext cx="1443921" cy="721960"/>
      </dsp:txXfrm>
    </dsp:sp>
    <dsp:sp modelId="{E0CB6379-124A-4D37-8DB8-59D5A2D221DD}">
      <dsp:nvSpPr>
        <dsp:cNvPr id="0" name=""/>
        <dsp:cNvSpPr/>
      </dsp:nvSpPr>
      <dsp:spPr>
        <a:xfrm>
          <a:off x="1747865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Microprocessor</a:t>
          </a:r>
        </a:p>
      </dsp:txBody>
      <dsp:txXfrm>
        <a:off x="1747865" y="1300275"/>
        <a:ext cx="1443921" cy="721960"/>
      </dsp:txXfrm>
    </dsp:sp>
    <dsp:sp modelId="{EDCF438B-73D3-4495-BBAD-950DBA6D5826}">
      <dsp:nvSpPr>
        <dsp:cNvPr id="0" name=""/>
        <dsp:cNvSpPr/>
      </dsp:nvSpPr>
      <dsp:spPr>
        <a:xfrm>
          <a:off x="3495010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capacitors</a:t>
          </a:r>
        </a:p>
      </dsp:txBody>
      <dsp:txXfrm>
        <a:off x="3495010" y="1300275"/>
        <a:ext cx="1443921" cy="721960"/>
      </dsp:txXfrm>
    </dsp:sp>
    <dsp:sp modelId="{E51B0418-39DB-4951-831D-A2C25083B976}">
      <dsp:nvSpPr>
        <dsp:cNvPr id="0" name=""/>
        <dsp:cNvSpPr/>
      </dsp:nvSpPr>
      <dsp:spPr>
        <a:xfrm>
          <a:off x="5242155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Infrared network</a:t>
          </a:r>
        </a:p>
      </dsp:txBody>
      <dsp:txXfrm>
        <a:off x="5242155" y="1300275"/>
        <a:ext cx="1443921" cy="721960"/>
      </dsp:txXfrm>
    </dsp:sp>
    <dsp:sp modelId="{4A1FBD43-EB9E-4269-8DDD-F134549E5072}">
      <dsp:nvSpPr>
        <dsp:cNvPr id="0" name=""/>
        <dsp:cNvSpPr/>
      </dsp:nvSpPr>
      <dsp:spPr>
        <a:xfrm>
          <a:off x="6989299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Software</a:t>
          </a:r>
        </a:p>
      </dsp:txBody>
      <dsp:txXfrm>
        <a:off x="6989299" y="1300275"/>
        <a:ext cx="1443921" cy="721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6B585F6-17FA-428C-B036-F4A2242D9A73}" type="datetime1">
              <a:rPr lang="en-US" smtClean="0">
                <a:latin typeface="Lucida Sans Unicode"/>
              </a:rPr>
              <a:t>6/25/2018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>
                <a:latin typeface="Lucida Sans Unicode"/>
              </a:rPr>
              <a:t>Introduction</a:t>
            </a: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2398515D-3965-4BDC-BFED-BB8194C5ADCF}" type="datetime1">
              <a:rPr lang="en-US" smtClean="0"/>
              <a:t>6/25/2018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/>
              <a:t>Introduction</a:t>
            </a: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18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6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8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1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9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7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2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1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7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60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25.06.2018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410200" y="343695"/>
            <a:ext cx="2400300" cy="18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9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Spoiled Beverage Detector</a:t>
            </a:r>
            <a:endParaRPr lang="de-DE" sz="900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" name="Section Titel" hidden="1">
            <a:extLst>
              <a:ext uri="{FF2B5EF4-FFF2-40B4-BE49-F238E27FC236}">
                <a16:creationId xmlns:a16="http://schemas.microsoft.com/office/drawing/2014/main" id="{6A2B04CA-12CE-41CC-A287-1C56283A185F}"/>
              </a:ext>
            </a:extLst>
          </p:cNvPr>
          <p:cNvSpPr txBox="1"/>
          <p:nvPr userDrawn="1"/>
        </p:nvSpPr>
        <p:spPr>
          <a:xfrm>
            <a:off x="7916636" y="378023"/>
            <a:ext cx="122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&lt;TEXT&gt;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6CB9B-89A5-4168-B513-7A6401AEAFE6}"/>
              </a:ext>
            </a:extLst>
          </p:cNvPr>
          <p:cNvSpPr/>
          <p:nvPr userDrawn="1"/>
        </p:nvSpPr>
        <p:spPr bwMode="auto">
          <a:xfrm>
            <a:off x="0" y="6634164"/>
            <a:ext cx="9144000" cy="22383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3C985-7EF9-404E-92EA-CE83315D42FA}"/>
              </a:ext>
            </a:extLst>
          </p:cNvPr>
          <p:cNvSpPr txBox="1"/>
          <p:nvPr userDrawn="1"/>
        </p:nvSpPr>
        <p:spPr>
          <a:xfrm>
            <a:off x="6858000" y="6616336"/>
            <a:ext cx="229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Solution Design in Medical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  <p:sldLayoutId id="2147483673" r:id="rId10"/>
  </p:sldLayoutIdLst>
  <p:hf hdr="0" ftr="0"/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9lLKT7-bbAhVQUlAKHdlTAhoQjRx6BAgBEAU&amp;url=https://ciiva.com/part/tgs-800-13645760&amp;psig=AOvVaw2PI_KWYF-rBbrvdAypBvD_&amp;ust=15297430639595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AF70F-EBA1-46AB-BC30-00E0DE13A158}"/>
              </a:ext>
            </a:extLst>
          </p:cNvPr>
          <p:cNvSpPr txBox="1"/>
          <p:nvPr/>
        </p:nvSpPr>
        <p:spPr>
          <a:xfrm>
            <a:off x="1104900" y="205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Spoiled Beverage Detector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2D3A0-9C79-454D-AD03-4EB5292709D6}"/>
              </a:ext>
            </a:extLst>
          </p:cNvPr>
          <p:cNvSpPr txBox="1"/>
          <p:nvPr/>
        </p:nvSpPr>
        <p:spPr>
          <a:xfrm>
            <a:off x="304800" y="57150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Design in Medical Engineering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Medical Systems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07153-2E64-4668-9E42-D37DE7B19AC9}"/>
              </a:ext>
            </a:extLst>
          </p:cNvPr>
          <p:cNvSpPr/>
          <p:nvPr/>
        </p:nvSpPr>
        <p:spPr>
          <a:xfrm>
            <a:off x="6001582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DC93E-A99E-49ED-9B4F-667DF3D6E881}"/>
              </a:ext>
            </a:extLst>
          </p:cNvPr>
          <p:cNvSpPr/>
          <p:nvPr/>
        </p:nvSpPr>
        <p:spPr>
          <a:xfrm>
            <a:off x="2686388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9CD15-1280-43F8-A44A-943AD3DD6EBB}"/>
              </a:ext>
            </a:extLst>
          </p:cNvPr>
          <p:cNvSpPr/>
          <p:nvPr/>
        </p:nvSpPr>
        <p:spPr>
          <a:xfrm>
            <a:off x="5437167" y="3337153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56C163-C0A9-4B54-801F-207B1D788B18}"/>
              </a:ext>
            </a:extLst>
          </p:cNvPr>
          <p:cNvSpPr/>
          <p:nvPr/>
        </p:nvSpPr>
        <p:spPr>
          <a:xfrm>
            <a:off x="2309810" y="3259821"/>
            <a:ext cx="5847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Vanessa Mathew ,  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Bahar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Rahmani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Kymbat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Talant</a:t>
            </a:r>
            <a:r>
              <a:rPr lang="en-US" sz="2000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,    Jahangir </a:t>
            </a:r>
            <a:r>
              <a:rPr lang="en-US" sz="2000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Esfandiari</a:t>
            </a:r>
            <a:endParaRPr lang="en-US" sz="2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031" y="1447800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Smart cap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0D1CC9-680B-49BF-842B-434D56A73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 b="40584"/>
          <a:stretch/>
        </p:blipFill>
        <p:spPr>
          <a:xfrm>
            <a:off x="1278679" y="1972721"/>
            <a:ext cx="4114799" cy="249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43C950-D7E3-4987-8330-A4B9ABDBDE4A}"/>
              </a:ext>
            </a:extLst>
          </p:cNvPr>
          <p:cNvSpPr txBox="1"/>
          <p:nvPr/>
        </p:nvSpPr>
        <p:spPr>
          <a:xfrm>
            <a:off x="1066800" y="5865167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Fig.4. (a) smart cap with milk package (b) LC resonant circuit, [5]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F28174-08E8-41EF-9261-F56F3C439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0"/>
          <a:stretch/>
        </p:blipFill>
        <p:spPr>
          <a:xfrm>
            <a:off x="3810000" y="4495800"/>
            <a:ext cx="5151441" cy="20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87339BE-6781-4A71-B44C-DCB4C6CA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Milk?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955265-CEDB-4CB7-A6CA-4D5A2BD7750F}"/>
              </a:ext>
            </a:extLst>
          </p:cNvPr>
          <p:cNvSpPr/>
          <p:nvPr/>
        </p:nvSpPr>
        <p:spPr>
          <a:xfrm>
            <a:off x="457200" y="1524000"/>
            <a:ext cx="662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Selection of 1 type of drink to detect – Pasturized Milk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982E9-7FFD-46D2-B8F3-6727BB718E5E}"/>
              </a:ext>
            </a:extLst>
          </p:cNvPr>
          <p:cNvSpPr/>
          <p:nvPr/>
        </p:nvSpPr>
        <p:spPr>
          <a:xfrm>
            <a:off x="457200" y="2210468"/>
            <a:ext cx="632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Easier to detect spoiled milk than spoiled juices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2489-CF3F-40EB-9290-FD3F5C659630}"/>
              </a:ext>
            </a:extLst>
          </p:cNvPr>
          <p:cNvSpPr/>
          <p:nvPr/>
        </p:nvSpPr>
        <p:spPr>
          <a:xfrm>
            <a:off x="457200" y="2855863"/>
            <a:ext cx="800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Spoiled juices have a wide range of pH value between different fruits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DC623-5F20-4203-911F-BC0D204F6C15}"/>
              </a:ext>
            </a:extLst>
          </p:cNvPr>
          <p:cNvSpPr/>
          <p:nvPr/>
        </p:nvSpPr>
        <p:spPr>
          <a:xfrm>
            <a:off x="457200" y="3501258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Health issues in third world countries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09BD8-BAA4-4A86-A872-C34118F7BEA2}"/>
              </a:ext>
            </a:extLst>
          </p:cNvPr>
          <p:cNvSpPr/>
          <p:nvPr/>
        </p:nvSpPr>
        <p:spPr>
          <a:xfrm>
            <a:off x="457200" y="4141374"/>
            <a:ext cx="541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Human senses are often inadequate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C1087-82DD-4EE4-B433-3734082F5C5F}"/>
              </a:ext>
            </a:extLst>
          </p:cNvPr>
          <p:cNvSpPr/>
          <p:nvPr/>
        </p:nvSpPr>
        <p:spPr>
          <a:xfrm>
            <a:off x="457200" y="4781490"/>
            <a:ext cx="674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>
              <a:buFont typeface="Wingdings" panose="05000000000000000000" pitchFamily="2" charset="2"/>
              <a:buChar char="§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Important nutrients for humans as wells as for animals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2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6209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6" name="Picture 2" descr="Bildergebnis für TGS 800">
            <a:hlinkClick r:id="rId3"/>
            <a:extLst>
              <a:ext uri="{FF2B5EF4-FFF2-40B4-BE49-F238E27FC236}">
                <a16:creationId xmlns:a16="http://schemas.microsoft.com/office/drawing/2014/main" id="{23B3928A-E6C2-4FD3-A26D-F4ECCB62E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210" r="11762" b="8175"/>
          <a:stretch/>
        </p:blipFill>
        <p:spPr bwMode="auto">
          <a:xfrm>
            <a:off x="5486400" y="2501586"/>
            <a:ext cx="2597652" cy="34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6D79906F-64AD-4056-8551-6CDBE3E634A0}"/>
              </a:ext>
            </a:extLst>
          </p:cNvPr>
          <p:cNvSpPr txBox="1"/>
          <p:nvPr/>
        </p:nvSpPr>
        <p:spPr>
          <a:xfrm>
            <a:off x="3240088" y="5865167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Fig.5. TGS 800 sensor,</a:t>
            </a:r>
          </a:p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https://ciiva.com/part/tgs-800-13645760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1EDCFE-1411-49F3-B2F3-B3AD519D6FF9}"/>
              </a:ext>
            </a:extLst>
          </p:cNvPr>
          <p:cNvSpPr/>
          <p:nvPr/>
        </p:nvSpPr>
        <p:spPr>
          <a:xfrm>
            <a:off x="1501398" y="2119265"/>
            <a:ext cx="3136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Use of a gas sensor TGS 800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D300D-DF40-4E4F-AEAC-01596CC105A5}"/>
              </a:ext>
            </a:extLst>
          </p:cNvPr>
          <p:cNvSpPr/>
          <p:nvPr/>
        </p:nvSpPr>
        <p:spPr>
          <a:xfrm>
            <a:off x="1521768" y="2811215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Closed measuring chamber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E0578-1CCA-4707-8EA4-8A7B6D30FCCB}"/>
              </a:ext>
            </a:extLst>
          </p:cNvPr>
          <p:cNvSpPr/>
          <p:nvPr/>
        </p:nvSpPr>
        <p:spPr>
          <a:xfrm>
            <a:off x="1526123" y="3535179"/>
            <a:ext cx="1805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Power Supply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A635F-D9BE-418E-93E3-50DF4EF04A41}"/>
              </a:ext>
            </a:extLst>
          </p:cNvPr>
          <p:cNvSpPr/>
          <p:nvPr/>
        </p:nvSpPr>
        <p:spPr>
          <a:xfrm>
            <a:off x="1526123" y="4202668"/>
            <a:ext cx="150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Voltmeter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5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38200" y="1469664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D7DEBA-438E-41F3-B963-A5A1A84F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013106"/>
            <a:ext cx="6477000" cy="4082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9E4AD-0D9D-4748-8C06-16841FCFDD15}"/>
              </a:ext>
            </a:extLst>
          </p:cNvPr>
          <p:cNvSpPr txBox="1"/>
          <p:nvPr/>
        </p:nvSpPr>
        <p:spPr>
          <a:xfrm>
            <a:off x="304800" y="5805100"/>
            <a:ext cx="52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Fig.6. Enclosed  Glass Box  Drawing, done by Solid Works</a:t>
            </a:r>
          </a:p>
        </p:txBody>
      </p:sp>
    </p:spTree>
    <p:extLst>
      <p:ext uri="{BB962C8B-B14F-4D97-AF65-F5344CB8AC3E}">
        <p14:creationId xmlns:p14="http://schemas.microsoft.com/office/powerpoint/2010/main" val="125113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267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61DA57-CE58-4879-8DD5-418681A7985E}"/>
              </a:ext>
            </a:extLst>
          </p:cNvPr>
          <p:cNvGrpSpPr/>
          <p:nvPr/>
        </p:nvGrpSpPr>
        <p:grpSpPr>
          <a:xfrm>
            <a:off x="185241" y="1880367"/>
            <a:ext cx="8958759" cy="3377433"/>
            <a:chOff x="140053" y="1537467"/>
            <a:chExt cx="8958759" cy="3377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A04F88-C644-4E10-AA1B-A97ADFB0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53" y="1943100"/>
              <a:ext cx="8800832" cy="2971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68B0DC-55E1-405F-889F-3B56E270A048}"/>
                </a:ext>
              </a:extLst>
            </p:cNvPr>
            <p:cNvSpPr txBox="1"/>
            <p:nvPr/>
          </p:nvSpPr>
          <p:spPr>
            <a:xfrm>
              <a:off x="1676400" y="324433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Glass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42DBF-C779-42B0-9F4C-BB1AB0D58110}"/>
                </a:ext>
              </a:extLst>
            </p:cNvPr>
            <p:cNvSpPr txBox="1"/>
            <p:nvPr/>
          </p:nvSpPr>
          <p:spPr>
            <a:xfrm>
              <a:off x="4092258" y="1537468"/>
              <a:ext cx="169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Gas Sensors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B1599F-1225-4C8D-9761-B343D5C9E7DE}"/>
                </a:ext>
              </a:extLst>
            </p:cNvPr>
            <p:cNvSpPr txBox="1"/>
            <p:nvPr/>
          </p:nvSpPr>
          <p:spPr>
            <a:xfrm>
              <a:off x="6922929" y="1537467"/>
              <a:ext cx="193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Hole for Wiring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9B7074-1B4A-4B6E-ADD1-6C75A530732E}"/>
                </a:ext>
              </a:extLst>
            </p:cNvPr>
            <p:cNvSpPr txBox="1"/>
            <p:nvPr/>
          </p:nvSpPr>
          <p:spPr>
            <a:xfrm>
              <a:off x="7072943" y="3956175"/>
              <a:ext cx="202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Spoiled Milk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356E-A4C2-4D87-89B4-CD214D67391B}"/>
                </a:ext>
              </a:extLst>
            </p:cNvPr>
            <p:cNvSpPr txBox="1"/>
            <p:nvPr/>
          </p:nvSpPr>
          <p:spPr>
            <a:xfrm>
              <a:off x="1763871" y="167596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Polymer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75B9BC-4D2C-44A0-BCDC-E1E831202149}"/>
                </a:ext>
              </a:extLst>
            </p:cNvPr>
            <p:cNvCxnSpPr>
              <a:cxnSpLocks/>
              <a:stCxn id="11" idx="2"/>
            </p:cNvCxnSpPr>
            <p:nvPr/>
          </p:nvCxnSpPr>
          <p:spPr bwMode="auto">
            <a:xfrm>
              <a:off x="4941729" y="1906800"/>
              <a:ext cx="629860" cy="68400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7907B8-6228-49F2-88C2-9DCC71FD4E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1958723"/>
              <a:ext cx="914400" cy="327277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B22DEC-4046-417F-8115-106BBE74FC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94882" y="4129564"/>
              <a:ext cx="588164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CDEF63-F9CC-4817-9EB8-E9F4B8FA4D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85877" y="1870933"/>
              <a:ext cx="0" cy="47290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EC2E32-321D-4C21-BF5D-A8CC8EE3E010}"/>
              </a:ext>
            </a:extLst>
          </p:cNvPr>
          <p:cNvSpPr txBox="1"/>
          <p:nvPr/>
        </p:nvSpPr>
        <p:spPr>
          <a:xfrm>
            <a:off x="1068390" y="5459967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Fig.7. Enclosed Glass Box Drawing, done by Solid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EC34-3F28-4AC4-B900-7D45B5F46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931" y="1827806"/>
            <a:ext cx="4191994" cy="41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B1B13D5E-AE79-4779-8942-A6E3B751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3203B9-F09E-4607-BF77-E4F250F46F2D}"/>
              </a:ext>
            </a:extLst>
          </p:cNvPr>
          <p:cNvSpPr txBox="1"/>
          <p:nvPr/>
        </p:nvSpPr>
        <p:spPr>
          <a:xfrm>
            <a:off x="6409456" y="1447800"/>
            <a:ext cx="87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2CCD-ACD4-43D7-9AFF-31E87631E9D0}"/>
              </a:ext>
            </a:extLst>
          </p:cNvPr>
          <p:cNvGrpSpPr/>
          <p:nvPr/>
        </p:nvGrpSpPr>
        <p:grpSpPr>
          <a:xfrm>
            <a:off x="671774" y="1879107"/>
            <a:ext cx="7175690" cy="4505141"/>
            <a:chOff x="1054364" y="1905000"/>
            <a:chExt cx="7175690" cy="4505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EFD21F-BF49-4C1B-9EEA-3E1CE5F57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77" b="30022"/>
            <a:stretch/>
          </p:blipFill>
          <p:spPr>
            <a:xfrm rot="16200000">
              <a:off x="6228562" y="1876452"/>
              <a:ext cx="1972944" cy="20300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F8E3FE-AC36-458E-9DAC-2573C8550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65" b="22257"/>
            <a:stretch/>
          </p:blipFill>
          <p:spPr>
            <a:xfrm rot="16200000">
              <a:off x="2717871" y="1718562"/>
              <a:ext cx="1972944" cy="23458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20E238-BA9D-43E5-AA82-DF5BDB398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771" b="6135"/>
            <a:stretch/>
          </p:blipFill>
          <p:spPr>
            <a:xfrm>
              <a:off x="4343854" y="4200718"/>
              <a:ext cx="3886200" cy="2209423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33AF2B-E8F6-40D6-A23E-1854242AABB0}"/>
                </a:ext>
              </a:extLst>
            </p:cNvPr>
            <p:cNvGrpSpPr/>
            <p:nvPr/>
          </p:nvGrpSpPr>
          <p:grpSpPr>
            <a:xfrm>
              <a:off x="1813558" y="2642386"/>
              <a:ext cx="2529842" cy="2743200"/>
              <a:chOff x="899158" y="2269641"/>
              <a:chExt cx="2529842" cy="2743200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E1D387F0-97EF-4E7C-9BB9-41372F9E332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 flipH="1">
                <a:off x="1052014" y="2269641"/>
                <a:ext cx="548640" cy="2743200"/>
              </a:xfrm>
              <a:prstGeom prst="bentConnector3">
                <a:avLst>
                  <a:gd name="adj1" fmla="val -71410"/>
                </a:avLst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0BA3346-71CD-4024-ABED-7FF91C5B1C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99158" y="5012841"/>
                <a:ext cx="2529842" cy="0"/>
              </a:xfrm>
              <a:prstGeom prst="line">
                <a:avLst/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FCF8A4-7DB6-470C-9195-65608C1E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7508" y="4866587"/>
              <a:ext cx="2159503" cy="437971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A50229-4101-4E4E-BD83-B2FCDC2C01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77254" y="2642386"/>
              <a:ext cx="1371600" cy="0"/>
            </a:xfrm>
            <a:prstGeom prst="straightConnector1">
              <a:avLst/>
            </a:prstGeom>
            <a:solidFill>
              <a:srgbClr val="A3331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1F70E-07D9-4EF9-9549-C12DC7D9F4FF}"/>
                </a:ext>
              </a:extLst>
            </p:cNvPr>
            <p:cNvSpPr txBox="1"/>
            <p:nvPr/>
          </p:nvSpPr>
          <p:spPr>
            <a:xfrm>
              <a:off x="1054364" y="6121893"/>
              <a:ext cx="306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Fig.8. Prototype of spoiled beverage detector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E636E00-AD1B-4C28-809F-1BB949B8BDE2}"/>
              </a:ext>
            </a:extLst>
          </p:cNvPr>
          <p:cNvSpPr/>
          <p:nvPr/>
        </p:nvSpPr>
        <p:spPr>
          <a:xfrm>
            <a:off x="2381880" y="1447800"/>
            <a:ext cx="1879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Rduino Microcontroller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C4C44-4D2D-4FC2-95A0-3550B44EF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FFFF">
                <a:alpha val="38824"/>
                <a:tint val="45000"/>
                <a:satMod val="400000"/>
              </a:srgbClr>
            </a:duotone>
          </a:blip>
          <a:srcRect l="47827" t="49463" r="38006" b="23626"/>
          <a:stretch/>
        </p:blipFill>
        <p:spPr>
          <a:xfrm>
            <a:off x="6571703" y="5094742"/>
            <a:ext cx="548182" cy="5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1B58510-CF1F-4881-9FB1-F338E6A5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825F2-6642-459B-B97E-CE7918C6C8CB}"/>
              </a:ext>
            </a:extLst>
          </p:cNvPr>
          <p:cNvSpPr txBox="1"/>
          <p:nvPr/>
        </p:nvSpPr>
        <p:spPr>
          <a:xfrm>
            <a:off x="773615" y="1447800"/>
            <a:ext cx="4756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healthy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45536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F8FB8DF8-BB4B-486A-BAEF-6A71FEB8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436DE-3697-4F24-A02D-DD56DB170184}"/>
              </a:ext>
            </a:extLst>
          </p:cNvPr>
          <p:cNvSpPr txBox="1"/>
          <p:nvPr/>
        </p:nvSpPr>
        <p:spPr>
          <a:xfrm>
            <a:off x="813220" y="1447800"/>
            <a:ext cx="4438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sour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21896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2E88D76-6851-48E4-A330-5E14B6A4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Management and Blog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56C54-10A3-43E5-B89F-CBF71426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621254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B5E35-010F-422A-BF6C-EBECCC53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35" y="2743200"/>
            <a:ext cx="731908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24B0584-0CB5-4680-8223-2B3FA190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Outlook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E8484-22BB-48B1-AA07-D0951A24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19796"/>
            <a:ext cx="2149554" cy="121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6E321C-5D96-4FC1-8B3E-0C9A53205E29}"/>
              </a:ext>
            </a:extLst>
          </p:cNvPr>
          <p:cNvSpPr/>
          <p:nvPr/>
        </p:nvSpPr>
        <p:spPr>
          <a:xfrm>
            <a:off x="304800" y="148758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Method elaboration for detection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other sorts of beverages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A1942-F157-47F5-A6DC-266869F7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702" y="2209800"/>
            <a:ext cx="1046798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28887-06EC-4DA9-90F9-183CE13237F8}"/>
              </a:ext>
            </a:extLst>
          </p:cNvPr>
          <p:cNvSpPr txBox="1"/>
          <p:nvPr/>
        </p:nvSpPr>
        <p:spPr>
          <a:xfrm>
            <a:off x="6019800" y="165729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Shape &amp; size optimization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25C70-5107-4671-AEBB-A7C2F98A857E}"/>
              </a:ext>
            </a:extLst>
          </p:cNvPr>
          <p:cNvSpPr txBox="1"/>
          <p:nvPr/>
        </p:nvSpPr>
        <p:spPr>
          <a:xfrm>
            <a:off x="403701" y="4352491"/>
            <a:ext cx="254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Built-in 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DA04-8818-4B49-A7C7-1CB187DC4C46}"/>
              </a:ext>
            </a:extLst>
          </p:cNvPr>
          <p:cNvSpPr txBox="1"/>
          <p:nvPr/>
        </p:nvSpPr>
        <p:spPr>
          <a:xfrm>
            <a:off x="6230021" y="4253688"/>
            <a:ext cx="2202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Attractive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670D65-1093-4B1C-A0BA-9A5F508C7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6700"/>
            <a:ext cx="2546850" cy="169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38EF89-CC91-43FD-9D78-CB68B17FC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5" y="4733102"/>
            <a:ext cx="1597143" cy="1517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52F36B-944F-41BD-AEFA-4FC1D968A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1" t="42589" r="50833" b="27337"/>
          <a:stretch/>
        </p:blipFill>
        <p:spPr>
          <a:xfrm>
            <a:off x="3318024" y="4053732"/>
            <a:ext cx="2258376" cy="1432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B6566E-7216-4333-BEE7-A84393C548EC}"/>
              </a:ext>
            </a:extLst>
          </p:cNvPr>
          <p:cNvSpPr txBox="1"/>
          <p:nvPr/>
        </p:nvSpPr>
        <p:spPr>
          <a:xfrm>
            <a:off x="2519949" y="3593068"/>
            <a:ext cx="43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Marketing &amp; commercializing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249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E1BE4-4209-4331-B7C3-A98E98266B5F}"/>
              </a:ext>
            </a:extLst>
          </p:cNvPr>
          <p:cNvSpPr txBox="1"/>
          <p:nvPr/>
        </p:nvSpPr>
        <p:spPr>
          <a:xfrm>
            <a:off x="774338" y="1447800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5299A-860A-4DB0-B558-37B14BEB5DCA}"/>
              </a:ext>
            </a:extLst>
          </p:cNvPr>
          <p:cNvSpPr txBox="1"/>
          <p:nvPr/>
        </p:nvSpPr>
        <p:spPr>
          <a:xfrm>
            <a:off x="806025" y="2590800"/>
            <a:ext cx="255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3F570-1CEA-4D38-BDEC-1F831D515651}"/>
              </a:ext>
            </a:extLst>
          </p:cNvPr>
          <p:cNvSpPr txBox="1"/>
          <p:nvPr/>
        </p:nvSpPr>
        <p:spPr>
          <a:xfrm>
            <a:off x="1905000" y="3133532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Functions &amp; structures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09689-4F93-46FA-B519-32B7883BF1BC}"/>
              </a:ext>
            </a:extLst>
          </p:cNvPr>
          <p:cNvSpPr txBox="1"/>
          <p:nvPr/>
        </p:nvSpPr>
        <p:spPr>
          <a:xfrm>
            <a:off x="806025" y="3638490"/>
            <a:ext cx="2213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Possible designs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E3277-A5C1-42A6-8725-314F8A23E83B}"/>
              </a:ext>
            </a:extLst>
          </p:cNvPr>
          <p:cNvSpPr txBox="1"/>
          <p:nvPr/>
        </p:nvSpPr>
        <p:spPr>
          <a:xfrm>
            <a:off x="1905000" y="4114800"/>
            <a:ext cx="15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ABA51-B12D-47F6-B1AC-FCDC2AB607F7}"/>
              </a:ext>
            </a:extLst>
          </p:cNvPr>
          <p:cNvSpPr txBox="1"/>
          <p:nvPr/>
        </p:nvSpPr>
        <p:spPr>
          <a:xfrm>
            <a:off x="1905000" y="4572000"/>
            <a:ext cx="14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4ADA1-021F-471D-9CD4-1F7DE6095E85}"/>
              </a:ext>
            </a:extLst>
          </p:cNvPr>
          <p:cNvSpPr txBox="1"/>
          <p:nvPr/>
        </p:nvSpPr>
        <p:spPr>
          <a:xfrm>
            <a:off x="806025" y="502920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Final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17B8B-ACFD-40E8-9E57-AAB6CA1D48CE}"/>
              </a:ext>
            </a:extLst>
          </p:cNvPr>
          <p:cNvSpPr txBox="1"/>
          <p:nvPr/>
        </p:nvSpPr>
        <p:spPr>
          <a:xfrm>
            <a:off x="792933" y="554572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943AF-471F-45B1-BE44-23F4DF2B4A6C}"/>
              </a:ext>
            </a:extLst>
          </p:cNvPr>
          <p:cNvSpPr txBox="1"/>
          <p:nvPr/>
        </p:nvSpPr>
        <p:spPr>
          <a:xfrm>
            <a:off x="803620" y="1971868"/>
            <a:ext cx="328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Biochemistry of Beverages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FB4F-158C-473F-9AE1-647B9BFC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50" y="3657600"/>
            <a:ext cx="4480959" cy="27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35B8-029F-4C41-ADD8-6DE14E402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447800"/>
            <a:ext cx="8537574" cy="4724400"/>
          </a:xfrm>
        </p:spPr>
        <p:txBody>
          <a:bodyPr/>
          <a:lstStyle/>
          <a:p>
            <a:pPr marL="349250" indent="-9525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[1]  </a:t>
            </a: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Alicyclobacillus spp. Control in the Fruit Juice Industry</a:t>
            </a:r>
          </a:p>
          <a:p>
            <a:pPr marL="350520" indent="0" algn="just">
              <a:buNone/>
            </a:pPr>
            <a:endParaRPr lang="en-US" kern="1200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11" charset="-128"/>
              <a:cs typeface="Calibri" panose="020F0502020204030204" pitchFamily="34" charset="0"/>
            </a:endParaRPr>
          </a:p>
          <a:p>
            <a:pPr marL="741363" indent="-392113" algn="just">
              <a:buNone/>
              <a:tabLst>
                <a:tab pos="744538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Microbiology of soft drinks and fruit juices (P. </a:t>
            </a:r>
            <a:r>
              <a:rPr lang="en-US" kern="1200" dirty="0" err="1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Wareing</a:t>
            </a: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 and R.R.)  Davenport</a:t>
            </a:r>
          </a:p>
          <a:p>
            <a:pPr marL="741363" indent="-392113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 http://dairyprocessinghandbook.com/chapter/chemistry-milk</a:t>
            </a:r>
          </a:p>
          <a:p>
            <a:pPr marL="35052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Shinde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Kajal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P. et al IoT based detection of microbial activity in raw milk by using Intel Galileo Gen II in IRJET,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india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2017.</a:t>
            </a: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[5] Sung-Yueh Wu et al.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3D-printed microelectronics for integrated circuitry and passive      wireless sensors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Microsystems &amp; Nanoengineering, USA,2015</a:t>
            </a:r>
          </a:p>
          <a:p>
            <a:pPr marL="741363" indent="-392113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Fig.6.</a:t>
            </a:r>
          </a:p>
          <a:p>
            <a:pPr marL="741363" indent="-392113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[a]  https://grabcad.com/library/circuit-board-pcb-mock-example</a:t>
            </a:r>
          </a:p>
          <a:p>
            <a:pPr marL="35052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052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[b]  https://grabcad.com/library/agian-glass-1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24602-1779-4637-B914-348CE50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96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0749" y="1143000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4CEBF-B260-434B-88CE-6B0C533D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07697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07209" y="1447800"/>
            <a:ext cx="3698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Consumption of spoiled drinks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2BAB75-41F0-40F9-83E2-A3F286CF3F61}"/>
              </a:ext>
            </a:extLst>
          </p:cNvPr>
          <p:cNvSpPr txBox="1"/>
          <p:nvPr/>
        </p:nvSpPr>
        <p:spPr>
          <a:xfrm>
            <a:off x="1828800" y="2057400"/>
            <a:ext cx="512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Lack of awareness of early signs of expired drinks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E90A9-49AA-4886-85DB-782446229DBB}"/>
              </a:ext>
            </a:extLst>
          </p:cNvPr>
          <p:cNvSpPr txBox="1"/>
          <p:nvPr/>
        </p:nvSpPr>
        <p:spPr>
          <a:xfrm>
            <a:off x="1828800" y="2590672"/>
            <a:ext cx="517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Stomach cramp, fever, vomiting, nausea, diarrhea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1FCBC-1F67-4589-93E1-40BDBE6EDDB7}"/>
              </a:ext>
            </a:extLst>
          </p:cNvPr>
          <p:cNvSpPr txBox="1"/>
          <p:nvPr/>
        </p:nvSpPr>
        <p:spPr>
          <a:xfrm>
            <a:off x="807209" y="3352800"/>
            <a:ext cx="443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Suspicious cases of beverage spoilage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7DC04-9DBB-4E40-9E00-C97628546D92}"/>
              </a:ext>
            </a:extLst>
          </p:cNvPr>
          <p:cNvSpPr txBox="1"/>
          <p:nvPr/>
        </p:nvSpPr>
        <p:spPr>
          <a:xfrm>
            <a:off x="1831818" y="3981510"/>
            <a:ext cx="155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Discarding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1EEE5-6BCC-4B20-AA4E-B798183B172B}"/>
              </a:ext>
            </a:extLst>
          </p:cNvPr>
          <p:cNvSpPr txBox="1"/>
          <p:nvPr/>
        </p:nvSpPr>
        <p:spPr>
          <a:xfrm>
            <a:off x="1828800" y="4427298"/>
            <a:ext cx="372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Boiling &amp; cooling down (e.g. milk)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A265C8-93AD-4FBC-B14A-997EE4C68781}"/>
              </a:ext>
            </a:extLst>
          </p:cNvPr>
          <p:cNvSpPr txBox="1"/>
          <p:nvPr/>
        </p:nvSpPr>
        <p:spPr>
          <a:xfrm>
            <a:off x="1828800" y="4934738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Waste of food, energy &amp; time </a:t>
            </a:r>
          </a:p>
        </p:txBody>
      </p:sp>
    </p:spTree>
    <p:extLst>
      <p:ext uri="{BB962C8B-B14F-4D97-AF65-F5344CB8AC3E}">
        <p14:creationId xmlns:p14="http://schemas.microsoft.com/office/powerpoint/2010/main" val="42400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97972" y="1447800"/>
            <a:ext cx="1591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0DF2A-205D-4A62-B10C-5B4EDD4EDF14}"/>
              </a:ext>
            </a:extLst>
          </p:cNvPr>
          <p:cNvSpPr txBox="1"/>
          <p:nvPr/>
        </p:nvSpPr>
        <p:spPr>
          <a:xfrm>
            <a:off x="1002761" y="2186970"/>
            <a:ext cx="7315200" cy="156966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of a device for fast detection of spoiled drinks &amp; report of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2286E-ADFC-432E-9DE6-6AC0EB89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8" t="42593" r="52997" b="27074"/>
          <a:stretch/>
        </p:blipFill>
        <p:spPr>
          <a:xfrm>
            <a:off x="5562600" y="3962400"/>
            <a:ext cx="346748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38200" y="1447800"/>
            <a:ext cx="2857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PH range of beverages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8CB2D1E-5770-4A3E-8115-84AFE2AF6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25968"/>
              </p:ext>
            </p:extLst>
          </p:nvPr>
        </p:nvGraphicFramePr>
        <p:xfrm>
          <a:off x="1447800" y="2224516"/>
          <a:ext cx="6324600" cy="29570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45097084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2835215372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4279776439"/>
                    </a:ext>
                  </a:extLst>
                </a:gridCol>
              </a:tblGrid>
              <a:tr h="68052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Juices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 range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726031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Orange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4.19 - 4.50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36118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Sweet lime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4.70 - 5.47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432102"/>
                  </a:ext>
                </a:extLst>
              </a:tr>
              <a:tr h="51396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Carrot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5.76 - 6.03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5.89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41304"/>
                  </a:ext>
                </a:extLst>
              </a:tr>
              <a:tr h="5139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Milk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6.6-6.8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56456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65E876E-0B0F-4FD0-A7B7-7684B22CC166}"/>
              </a:ext>
            </a:extLst>
          </p:cNvPr>
          <p:cNvSpPr/>
          <p:nvPr/>
        </p:nvSpPr>
        <p:spPr>
          <a:xfrm>
            <a:off x="3307295" y="5339211"/>
            <a:ext cx="2529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Table1: 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-111" charset="-128"/>
                <a:cs typeface="Calibri" panose="020F0502020204030204" pitchFamily="34" charset="0"/>
              </a:rPr>
              <a:t>PH level of different drinks [1]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1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762000" y="1456432"/>
            <a:ext cx="4027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Spoiled beverage microorganisms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1D1268-EB6E-4907-9191-36B788881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379002"/>
              </p:ext>
            </p:extLst>
          </p:nvPr>
        </p:nvGraphicFramePr>
        <p:xfrm>
          <a:off x="436632" y="1986643"/>
          <a:ext cx="8270735" cy="342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517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02876" y="144780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Media cup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53797-12D6-47CD-BE59-4B4F14E76ECB}"/>
              </a:ext>
            </a:extLst>
          </p:cNvPr>
          <p:cNvSpPr txBox="1"/>
          <p:nvPr/>
        </p:nvSpPr>
        <p:spPr>
          <a:xfrm>
            <a:off x="1561733" y="1962090"/>
            <a:ext cx="547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Representing content information (e.g. temperature)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EC0AE-C457-46FC-B2BC-8D9252257043}"/>
              </a:ext>
            </a:extLst>
          </p:cNvPr>
          <p:cNvSpPr txBox="1"/>
          <p:nvPr/>
        </p:nvSpPr>
        <p:spPr>
          <a:xfrm>
            <a:off x="355029" y="5772834"/>
            <a:ext cx="448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Fig.1. Media cup Prototypes, </a:t>
            </a:r>
          </a:p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Gellersen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et al. International Symposium on Handheld and Ubiquitous Computing (1999)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CDCC112-9CD4-4806-9EF0-D3DA1410B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508753"/>
              </p:ext>
            </p:extLst>
          </p:nvPr>
        </p:nvGraphicFramePr>
        <p:xfrm>
          <a:off x="312637" y="2241981"/>
          <a:ext cx="8433942" cy="22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8123C78-9331-4ABE-8883-C312443CD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86701"/>
            <a:ext cx="1618397" cy="1929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D47C5-A78D-4F73-8EB8-CC8F339EB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50" y="4500029"/>
            <a:ext cx="1618397" cy="19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16502" y="1447800"/>
            <a:ext cx="1164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Vessyl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12707-6F05-496C-8C45-04F3CE424262}"/>
              </a:ext>
            </a:extLst>
          </p:cNvPr>
          <p:cNvSpPr txBox="1"/>
          <p:nvPr/>
        </p:nvSpPr>
        <p:spPr>
          <a:xfrm>
            <a:off x="494565" y="6027424"/>
            <a:ext cx="574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Fig.2.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Vessyl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smart cup,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http://hiconsumption.com/2014/06/vessyl-smart-cup/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BEC2-1A11-405F-9C59-A2ADCE5A12B6}"/>
              </a:ext>
            </a:extLst>
          </p:cNvPr>
          <p:cNvSpPr txBox="1"/>
          <p:nvPr/>
        </p:nvSpPr>
        <p:spPr>
          <a:xfrm>
            <a:off x="1399382" y="2057400"/>
            <a:ext cx="406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Detecting amount &amp; type of beverage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96836-4045-4730-8EEE-2D59B3F92765}"/>
              </a:ext>
            </a:extLst>
          </p:cNvPr>
          <p:cNvSpPr txBox="1"/>
          <p:nvPr/>
        </p:nvSpPr>
        <p:spPr>
          <a:xfrm>
            <a:off x="1394349" y="2667000"/>
            <a:ext cx="394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Information displayed on side of cup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BE5BB-176B-4D1B-A5FD-118C1DC4639A}"/>
              </a:ext>
            </a:extLst>
          </p:cNvPr>
          <p:cNvSpPr txBox="1"/>
          <p:nvPr/>
        </p:nvSpPr>
        <p:spPr>
          <a:xfrm>
            <a:off x="1399382" y="3276600"/>
            <a:ext cx="327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Mobile App to track every sip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552F3-2BC6-430D-87AF-0EECDDCBA63E}"/>
              </a:ext>
            </a:extLst>
          </p:cNvPr>
          <p:cNvSpPr txBox="1"/>
          <p:nvPr/>
        </p:nvSpPr>
        <p:spPr>
          <a:xfrm>
            <a:off x="1394349" y="3886200"/>
            <a:ext cx="478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Indication of sufficient hydration by blue light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47943A-914B-4892-B7EF-3E0CECC7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70014"/>
            <a:ext cx="3681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4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FA3EC-924A-4629-98E0-FEF95922A4B1}"/>
              </a:ext>
            </a:extLst>
          </p:cNvPr>
          <p:cNvSpPr txBox="1"/>
          <p:nvPr/>
        </p:nvSpPr>
        <p:spPr>
          <a:xfrm>
            <a:off x="825031" y="1447800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Smart cap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6D463-550F-46C0-93E4-FEA5A868B460}"/>
              </a:ext>
            </a:extLst>
          </p:cNvPr>
          <p:cNvSpPr txBox="1"/>
          <p:nvPr/>
        </p:nvSpPr>
        <p:spPr>
          <a:xfrm>
            <a:off x="1409609" y="2069068"/>
            <a:ext cx="41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Sensing quality of liquid in fluidic package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EE4F1-42B9-4508-8AD2-CDE2606A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86200"/>
            <a:ext cx="2963747" cy="2668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84478-1FE2-4B1C-8B04-6AF767287A0E}"/>
              </a:ext>
            </a:extLst>
          </p:cNvPr>
          <p:cNvSpPr txBox="1"/>
          <p:nvPr/>
        </p:nvSpPr>
        <p:spPr>
          <a:xfrm>
            <a:off x="2667000" y="5950793"/>
            <a:ext cx="3741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Fig.3. Design of a wireless “smart cap”, [5]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DAB2B-A8EE-447D-9513-62B2CB47035F}"/>
              </a:ext>
            </a:extLst>
          </p:cNvPr>
          <p:cNvSpPr txBox="1"/>
          <p:nvPr/>
        </p:nvSpPr>
        <p:spPr>
          <a:xfrm>
            <a:off x="2068239" y="2667000"/>
            <a:ext cx="359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changes in capacitance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FC8DE-12C8-4FDC-B116-99A13C0F506B}"/>
              </a:ext>
            </a:extLst>
          </p:cNvPr>
          <p:cNvSpPr/>
          <p:nvPr/>
        </p:nvSpPr>
        <p:spPr>
          <a:xfrm>
            <a:off x="1225520" y="3364468"/>
            <a:ext cx="7388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Resonance frequency shifts of the LC tank via an inductive 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77B46-FC56-4473-BFFB-8A88FDA27AB4}"/>
              </a:ext>
            </a:extLst>
          </p:cNvPr>
          <p:cNvSpPr/>
          <p:nvPr/>
        </p:nvSpPr>
        <p:spPr>
          <a:xfrm>
            <a:off x="1836472" y="4011036"/>
            <a:ext cx="516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913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LC tank as wireless-resonant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E216A-D87D-4FF2-BB7D-BA80BB2DAFF6}"/>
              </a:ext>
            </a:extLst>
          </p:cNvPr>
          <p:cNvSpPr/>
          <p:nvPr/>
        </p:nvSpPr>
        <p:spPr>
          <a:xfrm>
            <a:off x="609600" y="4724400"/>
            <a:ext cx="617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803275" algn="l"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Passive operation without power consumption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Ovgu_EIT</Template>
  <TotalTime>4106</TotalTime>
  <Words>644</Words>
  <Application>Microsoft Office PowerPoint</Application>
  <PresentationFormat>On-screen Show (4:3)</PresentationFormat>
  <Paragraphs>141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Lucida Grande CY</vt:lpstr>
      <vt:lpstr>Lucida Sans Unicode</vt:lpstr>
      <vt:lpstr>Wingdings</vt:lpstr>
      <vt:lpstr>ヒラギノ角ゴ Pro W3</vt:lpstr>
      <vt:lpstr>Ovgu_EIT</vt:lpstr>
      <vt:lpstr>PowerPoint Presentation</vt:lpstr>
      <vt:lpstr>Overview</vt:lpstr>
      <vt:lpstr>Introduction</vt:lpstr>
      <vt:lpstr>Introduction</vt:lpstr>
      <vt:lpstr>Biochemistry</vt:lpstr>
      <vt:lpstr>Biochemistry</vt:lpstr>
      <vt:lpstr>Current technologies</vt:lpstr>
      <vt:lpstr>Current technologies</vt:lpstr>
      <vt:lpstr>Current technologies</vt:lpstr>
      <vt:lpstr>Current technologies</vt:lpstr>
      <vt:lpstr>Why Milk?</vt:lpstr>
      <vt:lpstr>Possible designs</vt:lpstr>
      <vt:lpstr>Possible designs</vt:lpstr>
      <vt:lpstr>Possible designs</vt:lpstr>
      <vt:lpstr>Final design</vt:lpstr>
      <vt:lpstr>Final Design</vt:lpstr>
      <vt:lpstr>Final Design</vt:lpstr>
      <vt:lpstr>Data Management and Blog</vt:lpstr>
      <vt:lpstr>Outlook </vt:lpstr>
      <vt:lpstr>References 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550</cp:revision>
  <cp:lastPrinted>2009-04-03T10:08:54Z</cp:lastPrinted>
  <dcterms:created xsi:type="dcterms:W3CDTF">2017-04-30T19:48:07Z</dcterms:created>
  <dcterms:modified xsi:type="dcterms:W3CDTF">2018-06-25T07:51:50Z</dcterms:modified>
</cp:coreProperties>
</file>